
<file path=[Content_Types].xml><?xml version="1.0" encoding="utf-8"?>
<Types xmlns="http://schemas.openxmlformats.org/package/2006/content-types">
  <Default Extension="png" ContentType="image/png"/>
  <Default Extension="jpeg" ContentType="image/jpeg"/>
  <Default Extension="webp" ContentType="image/pn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680" r:id="rId1"/>
  </p:sldMasterIdLst>
  <p:sldIdLst>
    <p:sldId id="256" r:id="rId2"/>
    <p:sldId id="265" r:id="rId3"/>
    <p:sldId id="297" r:id="rId4"/>
    <p:sldId id="298" r:id="rId5"/>
    <p:sldId id="300" r:id="rId6"/>
    <p:sldId id="299" r:id="rId7"/>
    <p:sldId id="305" r:id="rId8"/>
    <p:sldId id="304" r:id="rId9"/>
    <p:sldId id="295" r:id="rId10"/>
    <p:sldId id="290" r:id="rId11"/>
    <p:sldId id="294" r:id="rId12"/>
    <p:sldId id="296" r:id="rId13"/>
    <p:sldId id="301" r:id="rId14"/>
    <p:sldId id="302" r:id="rId15"/>
    <p:sldId id="303" r:id="rId16"/>
    <p:sldId id="273" r:id="rId17"/>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20662" autoAdjust="0"/>
    <p:restoredTop sz="94316" autoAdjust="0"/>
  </p:normalViewPr>
  <p:slideViewPr>
    <p:cSldViewPr snapToGrid="0">
      <p:cViewPr varScale="1">
        <p:scale>
          <a:sx n="65" d="100"/>
          <a:sy n="65" d="100"/>
        </p:scale>
        <p:origin x="508" y="40"/>
      </p:cViewPr>
      <p:guideLst>
        <p:guide orient="horz" pos="2160"/>
        <p:guide pos="3840"/>
      </p:guideLst>
    </p:cSldViewPr>
  </p:slideViewPr>
  <p:outlineViewPr>
    <p:cViewPr>
      <p:scale>
        <a:sx n="33" d="100"/>
        <a:sy n="33" d="100"/>
      </p:scale>
      <p:origin x="0" y="0"/>
    </p:cViewPr>
  </p:outlineViewPr>
  <p:notesTextViewPr>
    <p:cViewPr>
      <p:scale>
        <a:sx n="1" d="1"/>
        <a:sy n="1" d="1"/>
      </p:scale>
      <p:origin x="0" y="0"/>
    </p:cViewPr>
  </p:notesTextViewPr>
  <p:sorterViewPr>
    <p:cViewPr>
      <p:scale>
        <a:sx n="100" d="100"/>
        <a:sy n="100" d="100"/>
      </p:scale>
      <p:origin x="0" y="0"/>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914400" y="1905001"/>
            <a:ext cx="10058400" cy="2593975"/>
          </a:xfrm>
        </p:spPr>
        <p:txBody>
          <a:bodyPr anchor="b"/>
          <a:lstStyle>
            <a:lvl1pPr>
              <a:defRPr sz="6600">
                <a:ln>
                  <a:noFill/>
                </a:ln>
                <a:solidFill>
                  <a:schemeClr val="tx2"/>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914400" y="4572000"/>
            <a:ext cx="8615680" cy="1066800"/>
          </a:xfrm>
        </p:spPr>
        <p:txBody>
          <a:bodyPr anchor="t">
            <a:normAutofit/>
          </a:bodyPr>
          <a:lstStyle>
            <a:lvl1pPr marL="0" indent="0" algn="l">
              <a:buNone/>
              <a:defRPr sz="2000">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smtClean="0"/>
              <a:pPr/>
              <a:t>1/27/2025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B61BEF0D-F0BB-DE4B-95CE-6DB70DBA9567}" type="datetimeFigureOut">
              <a:rPr lang="en-US" smtClean="0"/>
              <a:pPr/>
              <a:t>1/27/2025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963085" y="5486400"/>
            <a:ext cx="10212916" cy="1168400"/>
          </a:xfrm>
        </p:spPr>
        <p:txBody>
          <a:bodyPr anchor="t"/>
          <a:lstStyle>
            <a:lvl1pPr algn="l">
              <a:defRPr sz="3600" b="0" cap="all"/>
            </a:lvl1pPr>
          </a:lstStyle>
          <a:p>
            <a:r>
              <a:rPr lang="en-US" smtClean="0"/>
              <a:t>Click to edit Master title style</a:t>
            </a:r>
            <a:endParaRPr lang="en-US" dirty="0"/>
          </a:p>
        </p:txBody>
      </p:sp>
      <p:sp>
        <p:nvSpPr>
          <p:cNvPr id="3" name="Text Placeholder 2"/>
          <p:cNvSpPr>
            <a:spLocks noGrp="1"/>
          </p:cNvSpPr>
          <p:nvPr>
            <p:ph type="body" idx="1"/>
          </p:nvPr>
        </p:nvSpPr>
        <p:spPr>
          <a:xfrm>
            <a:off x="963085" y="3852863"/>
            <a:ext cx="8180916" cy="1633538"/>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smtClean="0"/>
              <a:pPr/>
              <a:t>1/27/2025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609600" y="1536192"/>
            <a:ext cx="48768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892800" y="1536192"/>
            <a:ext cx="4876800" cy="459028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EB712588-04B1-427B-82EE-E8DB90309F08}" type="datetimeFigureOut">
              <a:rPr lang="en-US" smtClean="0"/>
              <a:t>1/27/2025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FF9F0C5-380F-41C2-899A-BAC0F0927E16}" type="slidenum">
              <a:rPr lang="en-US" smtClean="0"/>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609600" y="1535113"/>
            <a:ext cx="4876800" cy="639762"/>
          </a:xfrm>
        </p:spPr>
        <p:txBody>
          <a:bodyPr anchor="b">
            <a:noAutofit/>
          </a:bodyPr>
          <a:lstStyle>
            <a:lvl1pPr marL="0" indent="0" algn="ctr">
              <a:buNone/>
              <a:defRPr sz="20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09600" y="2174875"/>
            <a:ext cx="48768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892800" y="1535113"/>
            <a:ext cx="4876800" cy="639762"/>
          </a:xfrm>
        </p:spPr>
        <p:txBody>
          <a:bodyPr anchor="b">
            <a:noAutofit/>
          </a:bodyPr>
          <a:lstStyle>
            <a:lvl1pPr marL="0" indent="0" algn="ctr">
              <a:buNone/>
              <a:defRPr sz="2000" b="1">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892800" y="2174875"/>
            <a:ext cx="4876800"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B61BEF0D-F0BB-DE4B-95CE-6DB70DBA9567}" type="datetimeFigureOut">
              <a:rPr lang="en-US" smtClean="0"/>
              <a:pPr/>
              <a:t>1/27/2025</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D57F1E4F-1CFF-5643-939E-217C01CDF565}" type="slidenum">
              <a:rPr lang="en-US" smtClean="0"/>
              <a:pPr/>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B61BEF0D-F0BB-DE4B-95CE-6DB70DBA9567}" type="datetimeFigureOut">
              <a:rPr lang="en-US" smtClean="0"/>
              <a:pPr/>
              <a:t>1/27/2025</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57F1E4F-1CFF-5643-939E-217C01CDF565}" type="slidenum">
              <a:rPr lang="en-US" smtClean="0"/>
              <a:pPr/>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B61BEF0D-F0BB-DE4B-95CE-6DB70DBA9567}" type="datetimeFigureOut">
              <a:rPr lang="en-US" smtClean="0"/>
              <a:pPr/>
              <a:t>1/27/2025</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D57F1E4F-1CFF-5643-939E-217C01CDF565}" type="slidenum">
              <a:rPr lang="en-US" smtClean="0"/>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06401" y="5495544"/>
            <a:ext cx="10363200" cy="594360"/>
          </a:xfrm>
        </p:spPr>
        <p:txBody>
          <a:bodyPr anchor="b"/>
          <a:lstStyle>
            <a:lvl1pPr algn="ctr">
              <a:defRPr sz="2200" b="1"/>
            </a:lvl1pPr>
          </a:lstStyle>
          <a:p>
            <a:r>
              <a:rPr lang="en-US" smtClean="0"/>
              <a:t>Click to edit Master title style</a:t>
            </a:r>
            <a:endParaRPr lang="en-US" dirty="0"/>
          </a:p>
        </p:txBody>
      </p:sp>
      <p:sp>
        <p:nvSpPr>
          <p:cNvPr id="4" name="Text Placeholder 3"/>
          <p:cNvSpPr>
            <a:spLocks noGrp="1"/>
          </p:cNvSpPr>
          <p:nvPr>
            <p:ph type="body" sz="half" idx="2"/>
          </p:nvPr>
        </p:nvSpPr>
        <p:spPr>
          <a:xfrm>
            <a:off x="406400" y="6096000"/>
            <a:ext cx="10363201" cy="609600"/>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42A54C80-263E-416B-A8E0-580EDEADCBDC}" type="datetimeFigureOut">
              <a:rPr lang="en-US" smtClean="0"/>
              <a:t>1/27/2025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519954A3-9DFD-4C44-94BA-B95130A3BA1C}" type="slidenum">
              <a:rPr lang="en-US" smtClean="0"/>
              <a:t>‹#›</a:t>
            </a:fld>
            <a:endParaRPr lang="en-US" dirty="0"/>
          </a:p>
        </p:txBody>
      </p:sp>
      <p:sp>
        <p:nvSpPr>
          <p:cNvPr id="9" name="Content Placeholder 8"/>
          <p:cNvSpPr>
            <a:spLocks noGrp="1"/>
          </p:cNvSpPr>
          <p:nvPr>
            <p:ph sz="quarter" idx="13"/>
          </p:nvPr>
        </p:nvSpPr>
        <p:spPr>
          <a:xfrm>
            <a:off x="406400" y="381000"/>
            <a:ext cx="10363200" cy="494284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02336" y="5495278"/>
            <a:ext cx="10363200" cy="594626"/>
          </a:xfrm>
        </p:spPr>
        <p:txBody>
          <a:bodyPr anchor="b"/>
          <a:lstStyle>
            <a:lvl1pPr algn="ctr">
              <a:defRPr sz="2200" b="1">
                <a:ln>
                  <a:noFill/>
                </a:ln>
                <a:solidFill>
                  <a:schemeClr val="tx2"/>
                </a:solidFill>
              </a:defRPr>
            </a:lvl1pPr>
          </a:lstStyle>
          <a:p>
            <a:r>
              <a:rPr lang="en-US" smtClean="0"/>
              <a:t>Click to edit Master title style</a:t>
            </a:r>
            <a:endParaRPr lang="en-US" dirty="0"/>
          </a:p>
        </p:txBody>
      </p:sp>
      <p:sp>
        <p:nvSpPr>
          <p:cNvPr id="3" name="Picture Placeholder 2"/>
          <p:cNvSpPr>
            <a:spLocks noGrp="1"/>
          </p:cNvSpPr>
          <p:nvPr>
            <p:ph type="pic" idx="1"/>
          </p:nvPr>
        </p:nvSpPr>
        <p:spPr>
          <a:xfrm>
            <a:off x="0" y="0"/>
            <a:ext cx="11277600" cy="54864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402336" y="6096000"/>
            <a:ext cx="10363200" cy="612648"/>
          </a:xfrm>
        </p:spPr>
        <p:txBody>
          <a:bodyPr>
            <a:normAutofit/>
          </a:bodyPr>
          <a:lstStyle>
            <a:lvl1pPr marL="0" indent="0" algn="ctr">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8" name="Date Placeholder 7"/>
          <p:cNvSpPr>
            <a:spLocks noGrp="1"/>
          </p:cNvSpPr>
          <p:nvPr>
            <p:ph type="dt" sz="half" idx="10"/>
          </p:nvPr>
        </p:nvSpPr>
        <p:spPr/>
        <p:txBody>
          <a:bodyPr/>
          <a:lstStyle/>
          <a:p>
            <a:fld id="{B61BEF0D-F0BB-DE4B-95CE-6DB70DBA9567}" type="datetimeFigureOut">
              <a:rPr lang="en-US" smtClean="0"/>
              <a:pPr/>
              <a:t>1/27/2025</a:t>
            </a:fld>
            <a:endParaRPr lang="en-US" dirty="0"/>
          </a:p>
        </p:txBody>
      </p:sp>
      <p:sp>
        <p:nvSpPr>
          <p:cNvPr id="9" name="Slide Number Placeholder 8"/>
          <p:cNvSpPr>
            <a:spLocks noGrp="1"/>
          </p:cNvSpPr>
          <p:nvPr>
            <p:ph type="sldNum" sz="quarter" idx="11"/>
          </p:nvPr>
        </p:nvSpPr>
        <p:spPr/>
        <p:txBody>
          <a:bodyPr/>
          <a:lstStyle/>
          <a:p>
            <a:fld id="{D57F1E4F-1CFF-5643-939E-217C01CDF565}" type="slidenum">
              <a:rPr lang="en-US" smtClean="0"/>
              <a:pPr/>
              <a:t>‹#›</a:t>
            </a:fld>
            <a:endParaRPr lang="en-US" dirty="0"/>
          </a:p>
        </p:txBody>
      </p:sp>
      <p:sp>
        <p:nvSpPr>
          <p:cNvPr id="10" name="Footer Placeholder 9"/>
          <p:cNvSpPr>
            <a:spLocks noGrp="1"/>
          </p:cNvSpPr>
          <p:nvPr>
            <p:ph type="ftr" sz="quarter" idx="12"/>
          </p:nvPr>
        </p:nvSpPr>
        <p:spPr/>
        <p:txBody>
          <a:bodyPr/>
          <a:lstStyle/>
          <a:p>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55C6B4A9-1611-4792-9094-5F34BCA07E0B}" type="datetimeFigureOut">
              <a:rPr lang="en-US" smtClean="0"/>
              <a:t>1/27/2025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9333C77-0158-454C-844F-B7AB9BD7DAD4}" type="slidenum">
              <a:rPr lang="en-US" smtClean="0"/>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839200" y="274639"/>
            <a:ext cx="2336800" cy="5851525"/>
          </a:xfrm>
        </p:spPr>
        <p:txBody>
          <a:bodyPr vert="eaVert" anchor="b" anchorCtr="0"/>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09600" y="274639"/>
            <a:ext cx="80264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B61BEF0D-F0BB-DE4B-95CE-6DB70DBA9567}" type="datetimeFigureOut">
              <a:rPr lang="en-US" smtClean="0"/>
              <a:pPr/>
              <a:t>1/27/2025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2">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10160000" cy="1143000"/>
          </a:xfrm>
          <a:prstGeom prst="rect">
            <a:avLst/>
          </a:prstGeom>
        </p:spPr>
        <p:txBody>
          <a:bodyPr vert="horz" lIns="91440" tIns="45720" rIns="91440" bIns="45720" rtlCol="0" anchor="ctr">
            <a:noAutofit/>
          </a:bodyPr>
          <a:lstStyle/>
          <a:p>
            <a:r>
              <a:rPr lang="en-US" smtClean="0"/>
              <a:t>Click to edit Master title style</a:t>
            </a:r>
            <a:endParaRPr lang="en-US" dirty="0"/>
          </a:p>
        </p:txBody>
      </p:sp>
      <p:sp>
        <p:nvSpPr>
          <p:cNvPr id="3" name="Text Placeholder 2"/>
          <p:cNvSpPr>
            <a:spLocks noGrp="1"/>
          </p:cNvSpPr>
          <p:nvPr>
            <p:ph type="body" idx="1"/>
          </p:nvPr>
        </p:nvSpPr>
        <p:spPr>
          <a:xfrm>
            <a:off x="609600" y="1600200"/>
            <a:ext cx="10160000" cy="48006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Rectangle 6"/>
          <p:cNvSpPr/>
          <p:nvPr/>
        </p:nvSpPr>
        <p:spPr>
          <a:xfrm>
            <a:off x="11277600" y="0"/>
            <a:ext cx="914400"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ectangle 7"/>
          <p:cNvSpPr/>
          <p:nvPr/>
        </p:nvSpPr>
        <p:spPr>
          <a:xfrm>
            <a:off x="11277600" y="5486400"/>
            <a:ext cx="914400" cy="6858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Slide Number Placeholder 5"/>
          <p:cNvSpPr>
            <a:spLocks noGrp="1"/>
          </p:cNvSpPr>
          <p:nvPr>
            <p:ph type="sldNum" sz="quarter" idx="4"/>
          </p:nvPr>
        </p:nvSpPr>
        <p:spPr>
          <a:xfrm>
            <a:off x="11375717" y="5648960"/>
            <a:ext cx="731520" cy="396240"/>
          </a:xfrm>
          <a:prstGeom prst="bracketPair">
            <a:avLst>
              <a:gd name="adj" fmla="val 17949"/>
            </a:avLst>
          </a:prstGeom>
          <a:ln w="19050">
            <a:solidFill>
              <a:srgbClr val="FFFFFF"/>
            </a:solidFill>
          </a:ln>
        </p:spPr>
        <p:txBody>
          <a:bodyPr vert="horz" lIns="0" tIns="0" rIns="0" bIns="0" rtlCol="0" anchor="ctr"/>
          <a:lstStyle>
            <a:lvl1pPr algn="ctr">
              <a:defRPr sz="1800">
                <a:solidFill>
                  <a:srgbClr val="FFFFFF"/>
                </a:solidFill>
              </a:defRPr>
            </a:lvl1pPr>
          </a:lstStyle>
          <a:p>
            <a:fld id="{D57F1E4F-1CFF-5643-939E-217C01CDF565}" type="slidenum">
              <a:rPr lang="en-US" smtClean="0"/>
              <a:pPr/>
              <a:t>‹#›</a:t>
            </a:fld>
            <a:endParaRPr lang="en-US" dirty="0"/>
          </a:p>
        </p:txBody>
      </p:sp>
      <p:sp>
        <p:nvSpPr>
          <p:cNvPr id="5" name="Footer Placeholder 4"/>
          <p:cNvSpPr>
            <a:spLocks noGrp="1"/>
          </p:cNvSpPr>
          <p:nvPr>
            <p:ph type="ftr" sz="quarter" idx="3"/>
          </p:nvPr>
        </p:nvSpPr>
        <p:spPr>
          <a:xfrm rot="16200000">
            <a:off x="10510428" y="3987800"/>
            <a:ext cx="2367281" cy="487680"/>
          </a:xfrm>
          <a:prstGeom prst="rect">
            <a:avLst/>
          </a:prstGeom>
        </p:spPr>
        <p:txBody>
          <a:bodyPr vert="horz" lIns="91440" tIns="45720" rIns="91440" bIns="45720" rtlCol="0" anchor="ctr"/>
          <a:lstStyle>
            <a:lvl1pPr algn="r">
              <a:defRPr sz="1200">
                <a:solidFill>
                  <a:schemeClr val="bg2"/>
                </a:solidFill>
              </a:defRPr>
            </a:lvl1pPr>
          </a:lstStyle>
          <a:p>
            <a:endParaRPr lang="en-US" dirty="0"/>
          </a:p>
        </p:txBody>
      </p:sp>
      <p:sp>
        <p:nvSpPr>
          <p:cNvPr id="4" name="Date Placeholder 3"/>
          <p:cNvSpPr>
            <a:spLocks noGrp="1"/>
          </p:cNvSpPr>
          <p:nvPr>
            <p:ph type="dt" sz="half" idx="2"/>
          </p:nvPr>
        </p:nvSpPr>
        <p:spPr>
          <a:xfrm rot="16200000">
            <a:off x="10474869" y="1584960"/>
            <a:ext cx="2438399" cy="487680"/>
          </a:xfrm>
          <a:prstGeom prst="rect">
            <a:avLst/>
          </a:prstGeom>
        </p:spPr>
        <p:txBody>
          <a:bodyPr vert="horz" lIns="91440" tIns="45720" rIns="91440" bIns="45720" rtlCol="0" anchor="ctr"/>
          <a:lstStyle>
            <a:lvl1pPr algn="l">
              <a:defRPr sz="1200">
                <a:solidFill>
                  <a:schemeClr val="bg2"/>
                </a:solidFill>
              </a:defRPr>
            </a:lvl1pPr>
          </a:lstStyle>
          <a:p>
            <a:fld id="{B61BEF0D-F0BB-DE4B-95CE-6DB70DBA9567}" type="datetimeFigureOut">
              <a:rPr lang="en-US" smtClean="0"/>
              <a:pPr/>
              <a:t>1/27/2025</a:t>
            </a:fld>
            <a:endParaRPr lang="en-US" dirty="0"/>
          </a:p>
        </p:txBody>
      </p:sp>
    </p:spTree>
  </p:cSld>
  <p:clrMap bg1="lt1" tx1="dk1" bg2="lt2" tx2="dk2" accent1="accent1" accent2="accent2" accent3="accent3" accent4="accent4" accent5="accent5" accent6="accent6" hlink="hlink" folHlink="folHlink"/>
  <p:sldLayoutIdLst>
    <p:sldLayoutId id="2147483681" r:id="rId1"/>
    <p:sldLayoutId id="2147483682" r:id="rId2"/>
    <p:sldLayoutId id="2147483683" r:id="rId3"/>
    <p:sldLayoutId id="2147483684" r:id="rId4"/>
    <p:sldLayoutId id="2147483685" r:id="rId5"/>
    <p:sldLayoutId id="2147483686" r:id="rId6"/>
    <p:sldLayoutId id="2147483687" r:id="rId7"/>
    <p:sldLayoutId id="2147483688" r:id="rId8"/>
    <p:sldLayoutId id="2147483689" r:id="rId9"/>
    <p:sldLayoutId id="2147483690" r:id="rId10"/>
    <p:sldLayoutId id="2147483691" r:id="rId11"/>
  </p:sldLayoutIdLst>
  <p:txStyles>
    <p:titleStyle>
      <a:lvl1pPr algn="l" defTabSz="914400" rtl="0" eaLnBrk="1" latinLnBrk="0" hangingPunct="1">
        <a:spcBef>
          <a:spcPct val="0"/>
        </a:spcBef>
        <a:buNone/>
        <a:defRPr sz="4600" kern="1200" cap="none" spc="-100" baseline="0">
          <a:ln>
            <a:noFill/>
          </a:ln>
          <a:solidFill>
            <a:schemeClr val="tx2"/>
          </a:solidFill>
          <a:effectLst/>
          <a:latin typeface="+mj-lt"/>
          <a:ea typeface="+mj-ea"/>
          <a:cs typeface="+mj-cs"/>
        </a:defRPr>
      </a:lvl1pPr>
    </p:titleStyle>
    <p:bodyStyle>
      <a:lvl1pPr marL="342900" indent="-228600" algn="l" defTabSz="914400" rtl="0" eaLnBrk="1" latinLnBrk="0" hangingPunct="1">
        <a:spcBef>
          <a:spcPct val="20000"/>
        </a:spcBef>
        <a:buClr>
          <a:schemeClr val="accent1"/>
        </a:buClr>
        <a:buFont typeface="Arial" pitchFamily="34" charset="0"/>
        <a:buChar char="•"/>
        <a:defRPr sz="2200" kern="1200">
          <a:solidFill>
            <a:schemeClr val="tx1"/>
          </a:solidFill>
          <a:latin typeface="+mn-lt"/>
          <a:ea typeface="+mn-ea"/>
          <a:cs typeface="+mn-cs"/>
        </a:defRPr>
      </a:lvl1pPr>
      <a:lvl2pPr marL="640080" indent="-228600" algn="l" defTabSz="914400" rtl="0" eaLnBrk="1" latinLnBrk="0" hangingPunct="1">
        <a:spcBef>
          <a:spcPct val="20000"/>
        </a:spcBef>
        <a:buClr>
          <a:schemeClr val="accent2"/>
        </a:buClr>
        <a:buFont typeface="Arial" pitchFamily="34" charset="0"/>
        <a:buChar char="•"/>
        <a:defRPr sz="2000" kern="1200">
          <a:solidFill>
            <a:schemeClr val="tx1"/>
          </a:solidFill>
          <a:latin typeface="+mn-lt"/>
          <a:ea typeface="+mn-ea"/>
          <a:cs typeface="+mn-cs"/>
        </a:defRPr>
      </a:lvl2pPr>
      <a:lvl3pPr marL="1005840" indent="-228600" algn="l" defTabSz="914400" rtl="0" eaLnBrk="1" latinLnBrk="0" hangingPunct="1">
        <a:spcBef>
          <a:spcPct val="20000"/>
        </a:spcBef>
        <a:buClr>
          <a:schemeClr val="accent3"/>
        </a:buClr>
        <a:buFont typeface="Arial" pitchFamily="34" charset="0"/>
        <a:buChar char="•"/>
        <a:defRPr sz="1800" kern="1200">
          <a:solidFill>
            <a:schemeClr val="tx1"/>
          </a:solidFill>
          <a:latin typeface="+mn-lt"/>
          <a:ea typeface="+mn-ea"/>
          <a:cs typeface="+mn-cs"/>
        </a:defRPr>
      </a:lvl3pPr>
      <a:lvl4pPr marL="1280160" indent="-228600" algn="l" defTabSz="914400" rtl="0" eaLnBrk="1" latinLnBrk="0" hangingPunct="1">
        <a:spcBef>
          <a:spcPct val="20000"/>
        </a:spcBef>
        <a:buClr>
          <a:schemeClr val="accent4"/>
        </a:buClr>
        <a:buFont typeface="Arial" pitchFamily="34" charset="0"/>
        <a:buChar char="•"/>
        <a:defRPr sz="1600" kern="1200">
          <a:solidFill>
            <a:schemeClr val="tx1"/>
          </a:solidFill>
          <a:latin typeface="+mn-lt"/>
          <a:ea typeface="+mn-ea"/>
          <a:cs typeface="+mn-cs"/>
        </a:defRPr>
      </a:lvl4pPr>
      <a:lvl5pPr marL="1554480" indent="-228600" algn="l" defTabSz="914400" rtl="0" eaLnBrk="1" latinLnBrk="0" hangingPunct="1">
        <a:spcBef>
          <a:spcPct val="20000"/>
        </a:spcBef>
        <a:buClr>
          <a:schemeClr val="accent5"/>
        </a:buClr>
        <a:buFont typeface="Arial" pitchFamily="34" charset="0"/>
        <a:buChar char="•"/>
        <a:defRPr sz="1400" kern="1200" baseline="0">
          <a:solidFill>
            <a:schemeClr val="tx1"/>
          </a:solidFill>
          <a:latin typeface="+mn-lt"/>
          <a:ea typeface="+mn-ea"/>
          <a:cs typeface="+mn-cs"/>
        </a:defRPr>
      </a:lvl5pPr>
      <a:lvl6pPr marL="1737360" indent="-182880" algn="l" defTabSz="914400" rtl="0" eaLnBrk="1" latinLnBrk="0" hangingPunct="1">
        <a:spcBef>
          <a:spcPct val="20000"/>
        </a:spcBef>
        <a:buClr>
          <a:schemeClr val="accent1"/>
        </a:buClr>
        <a:buFont typeface="Arial" pitchFamily="34" charset="0"/>
        <a:buChar char="•"/>
        <a:defRPr sz="1400" kern="1200" baseline="0">
          <a:solidFill>
            <a:schemeClr val="tx1"/>
          </a:solidFill>
          <a:latin typeface="+mn-lt"/>
          <a:ea typeface="+mn-ea"/>
          <a:cs typeface="+mn-cs"/>
        </a:defRPr>
      </a:lvl6pPr>
      <a:lvl7pPr marL="1920240" indent="-182880" algn="l" defTabSz="914400" rtl="0" eaLnBrk="1" latinLnBrk="0" hangingPunct="1">
        <a:spcBef>
          <a:spcPct val="20000"/>
        </a:spcBef>
        <a:buClr>
          <a:schemeClr val="accent2"/>
        </a:buClr>
        <a:buFont typeface="Arial" pitchFamily="34" charset="0"/>
        <a:buChar char="•"/>
        <a:defRPr sz="1400" kern="1200">
          <a:solidFill>
            <a:schemeClr val="tx1"/>
          </a:solidFill>
          <a:latin typeface="+mn-lt"/>
          <a:ea typeface="+mn-ea"/>
          <a:cs typeface="+mn-cs"/>
        </a:defRPr>
      </a:lvl7pPr>
      <a:lvl8pPr marL="2103120" indent="-182880" algn="l" defTabSz="914400" rtl="0" eaLnBrk="1" latinLnBrk="0" hangingPunct="1">
        <a:spcBef>
          <a:spcPct val="20000"/>
        </a:spcBef>
        <a:buClr>
          <a:schemeClr val="accent3"/>
        </a:buClr>
        <a:buFont typeface="Arial" pitchFamily="34" charset="0"/>
        <a:buChar char="•"/>
        <a:defRPr sz="1400" kern="1200">
          <a:solidFill>
            <a:schemeClr val="tx1"/>
          </a:solidFill>
          <a:latin typeface="+mn-lt"/>
          <a:ea typeface="+mn-ea"/>
          <a:cs typeface="+mn-cs"/>
        </a:defRPr>
      </a:lvl8pPr>
      <a:lvl9pPr marL="2286000" indent="-182880" algn="l" defTabSz="914400" rtl="0" eaLnBrk="1" latinLnBrk="0" hangingPunct="1">
        <a:spcBef>
          <a:spcPct val="20000"/>
        </a:spcBef>
        <a:buClr>
          <a:schemeClr val="accent4"/>
        </a:buClr>
        <a:buFont typeface="Arial" pitchFamily="34" charset="0"/>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5.webp"/><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6.jp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9.jp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12.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A91CD63-5F23-455C-BB56-C7374F9C62C7}"/>
              </a:ext>
            </a:extLst>
          </p:cNvPr>
          <p:cNvSpPr>
            <a:spLocks noGrp="1"/>
          </p:cNvSpPr>
          <p:nvPr>
            <p:ph type="ctrTitle"/>
          </p:nvPr>
        </p:nvSpPr>
        <p:spPr>
          <a:xfrm>
            <a:off x="914400" y="1905002"/>
            <a:ext cx="9930581" cy="1860754"/>
          </a:xfrm>
        </p:spPr>
        <p:txBody>
          <a:bodyPr/>
          <a:lstStyle/>
          <a:p>
            <a:r>
              <a:rPr lang="en-IN" sz="4800" dirty="0">
                <a:solidFill>
                  <a:srgbClr val="002060"/>
                </a:solidFill>
                <a:latin typeface="Times New Roman" panose="02020603050405020304" pitchFamily="18" charset="0"/>
                <a:cs typeface="Times New Roman" panose="02020603050405020304" pitchFamily="18" charset="0"/>
              </a:rPr>
              <a:t>INTRODUCTION  TO</a:t>
            </a:r>
            <a:br>
              <a:rPr lang="en-IN" sz="4800" dirty="0">
                <a:solidFill>
                  <a:srgbClr val="002060"/>
                </a:solidFill>
                <a:latin typeface="Times New Roman" panose="02020603050405020304" pitchFamily="18" charset="0"/>
                <a:cs typeface="Times New Roman" panose="02020603050405020304" pitchFamily="18" charset="0"/>
              </a:rPr>
            </a:br>
            <a:r>
              <a:rPr lang="en-IN" sz="4800" dirty="0" smtClean="0">
                <a:solidFill>
                  <a:srgbClr val="002060"/>
                </a:solidFill>
                <a:latin typeface="Times New Roman" panose="02020603050405020304" pitchFamily="18" charset="0"/>
                <a:cs typeface="Times New Roman" panose="02020603050405020304" pitchFamily="18" charset="0"/>
              </a:rPr>
              <a:t>Data </a:t>
            </a:r>
            <a:r>
              <a:rPr lang="en-IN" sz="4800" dirty="0" smtClean="0">
                <a:solidFill>
                  <a:srgbClr val="002060"/>
                </a:solidFill>
                <a:latin typeface="Times New Roman" panose="02020603050405020304" pitchFamily="18" charset="0"/>
                <a:cs typeface="Times New Roman" panose="02020603050405020304" pitchFamily="18" charset="0"/>
              </a:rPr>
              <a:t>Components</a:t>
            </a:r>
            <a:endParaRPr lang="en-IN" sz="3600" dirty="0">
              <a:solidFill>
                <a:srgbClr val="00206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148869109"/>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4D27449-9026-45E3-B78C-1B152C03B397}"/>
              </a:ext>
            </a:extLst>
          </p:cNvPr>
          <p:cNvSpPr>
            <a:spLocks noGrp="1"/>
          </p:cNvSpPr>
          <p:nvPr>
            <p:ph type="title"/>
          </p:nvPr>
        </p:nvSpPr>
        <p:spPr>
          <a:xfrm>
            <a:off x="524934" y="233070"/>
            <a:ext cx="4291463" cy="511278"/>
          </a:xfrm>
        </p:spPr>
        <p:txBody>
          <a:bodyPr>
            <a:normAutofit fontScale="90000"/>
          </a:bodyPr>
          <a:lstStyle/>
          <a:p>
            <a:pPr algn="l"/>
            <a:r>
              <a:rPr lang="en-IN" sz="3600" dirty="0" smtClean="0">
                <a:solidFill>
                  <a:schemeClr val="accent5"/>
                </a:solidFill>
                <a:latin typeface="Times New Roman" panose="02020603050405020304" pitchFamily="18" charset="0"/>
                <a:cs typeface="Times New Roman" panose="02020603050405020304" pitchFamily="18" charset="0"/>
              </a:rPr>
              <a:t>What </a:t>
            </a:r>
            <a:r>
              <a:rPr lang="en-IN" sz="3600" dirty="0">
                <a:solidFill>
                  <a:schemeClr val="accent5"/>
                </a:solidFill>
                <a:latin typeface="Times New Roman" panose="02020603050405020304" pitchFamily="18" charset="0"/>
                <a:cs typeface="Times New Roman" panose="02020603050405020304" pitchFamily="18" charset="0"/>
              </a:rPr>
              <a:t>is </a:t>
            </a:r>
            <a:r>
              <a:rPr lang="en-IN" sz="3600" dirty="0" smtClean="0">
                <a:solidFill>
                  <a:schemeClr val="accent5"/>
                </a:solidFill>
                <a:latin typeface="Times New Roman" panose="02020603050405020304" pitchFamily="18" charset="0"/>
                <a:cs typeface="Times New Roman" panose="02020603050405020304" pitchFamily="18" charset="0"/>
              </a:rPr>
              <a:t>Data</a:t>
            </a:r>
            <a:endParaRPr lang="en-IN" sz="3200" dirty="0"/>
          </a:p>
        </p:txBody>
      </p:sp>
      <p:sp>
        <p:nvSpPr>
          <p:cNvPr id="4" name="Text Placeholder 3">
            <a:extLst>
              <a:ext uri="{FF2B5EF4-FFF2-40B4-BE49-F238E27FC236}">
                <a16:creationId xmlns:a16="http://schemas.microsoft.com/office/drawing/2014/main" id="{304075E3-B432-4D42-B2DA-41CC7D4ABA2E}"/>
              </a:ext>
            </a:extLst>
          </p:cNvPr>
          <p:cNvSpPr>
            <a:spLocks noGrp="1"/>
          </p:cNvSpPr>
          <p:nvPr>
            <p:ph type="body" sz="half" idx="2"/>
          </p:nvPr>
        </p:nvSpPr>
        <p:spPr>
          <a:xfrm>
            <a:off x="524934" y="773576"/>
            <a:ext cx="10344627" cy="1468180"/>
          </a:xfrm>
        </p:spPr>
        <p:txBody>
          <a:bodyPr>
            <a:normAutofit fontScale="92500"/>
          </a:bodyPr>
          <a:lstStyle/>
          <a:p>
            <a:pPr marL="285750" indent="-285750" algn="l">
              <a:buFont typeface="Arial" panose="020B0604020202020204" pitchFamily="34" charset="0"/>
              <a:buChar char="•"/>
            </a:pPr>
            <a:r>
              <a:rPr lang="en-US" sz="1800" dirty="0">
                <a:latin typeface="Calibri" panose="020F0502020204030204" pitchFamily="34" charset="0"/>
                <a:cs typeface="Calibri" panose="020F0502020204030204" pitchFamily="34" charset="0"/>
              </a:rPr>
              <a:t>Data is a piece of information.</a:t>
            </a:r>
          </a:p>
          <a:p>
            <a:pPr marL="285750" indent="-285750" algn="l">
              <a:buFont typeface="Arial" panose="020B0604020202020204" pitchFamily="34" charset="0"/>
              <a:buChar char="•"/>
            </a:pPr>
            <a:r>
              <a:rPr lang="en-US" sz="1800" dirty="0">
                <a:latin typeface="Calibri" panose="020F0502020204030204" pitchFamily="34" charset="0"/>
                <a:cs typeface="Calibri" panose="020F0502020204030204" pitchFamily="34" charset="0"/>
              </a:rPr>
              <a:t>All critical data needs to stored for future references </a:t>
            </a:r>
          </a:p>
          <a:p>
            <a:pPr marL="285750" indent="-285750" algn="l">
              <a:buFont typeface="Arial" panose="020B0604020202020204" pitchFamily="34" charset="0"/>
              <a:buChar char="•"/>
            </a:pPr>
            <a:r>
              <a:rPr lang="en-US" sz="1800" dirty="0">
                <a:latin typeface="Calibri" panose="020F0502020204030204" pitchFamily="34" charset="0"/>
                <a:cs typeface="Calibri" panose="020F0502020204030204" pitchFamily="34" charset="0"/>
              </a:rPr>
              <a:t>Also the data needs to be shared with different people as and when </a:t>
            </a:r>
            <a:r>
              <a:rPr lang="en-US" sz="1800" dirty="0" smtClean="0">
                <a:latin typeface="Calibri" panose="020F0502020204030204" pitchFamily="34" charset="0"/>
                <a:cs typeface="Calibri" panose="020F0502020204030204" pitchFamily="34" charset="0"/>
              </a:rPr>
              <a:t>required</a:t>
            </a:r>
          </a:p>
          <a:p>
            <a:pPr algn="l"/>
            <a:r>
              <a:rPr lang="en-US" sz="1800" dirty="0" smtClean="0">
                <a:latin typeface="Calibri" panose="020F0502020204030204" pitchFamily="34" charset="0"/>
                <a:cs typeface="Calibri" panose="020F0502020204030204" pitchFamily="34" charset="0"/>
              </a:rPr>
              <a:t>Data </a:t>
            </a:r>
            <a:r>
              <a:rPr lang="en-US" sz="1800" dirty="0">
                <a:latin typeface="Calibri" panose="020F0502020204030204" pitchFamily="34" charset="0"/>
                <a:cs typeface="Calibri" panose="020F0502020204030204" pitchFamily="34" charset="0"/>
              </a:rPr>
              <a:t>Storage Mode : Paper, Notebooks, Files(Excel, Word), Data Management Tools(SQL SERVER, MYSQL, ORACLE)</a:t>
            </a:r>
            <a:endParaRPr lang="en-IN" sz="1800" dirty="0">
              <a:latin typeface="Calibri" panose="020F0502020204030204" pitchFamily="34" charset="0"/>
              <a:cs typeface="Calibri" panose="020F0502020204030204" pitchFamily="34" charset="0"/>
            </a:endParaRPr>
          </a:p>
          <a:p>
            <a:pPr marL="285750" indent="-285750" algn="l">
              <a:buFont typeface="Wingdings" panose="05000000000000000000" pitchFamily="2" charset="2"/>
              <a:buChar char="q"/>
            </a:pPr>
            <a:endParaRPr lang="en-IN" sz="1800" b="1" dirty="0">
              <a:ea typeface="Yu Gothic Light" panose="020B0300000000000000" pitchFamily="34" charset="-128"/>
              <a:cs typeface="Times New Roman" panose="02020603050405020304" pitchFamily="18" charset="0"/>
            </a:endParaRPr>
          </a:p>
          <a:p>
            <a:endParaRPr lang="en-IN" dirty="0">
              <a:latin typeface="Yu Gothic Light" panose="020B0300000000000000" pitchFamily="34" charset="-128"/>
              <a:ea typeface="Yu Gothic Light" panose="020B0300000000000000" pitchFamily="34" charset="-128"/>
            </a:endParaRPr>
          </a:p>
        </p:txBody>
      </p:sp>
      <p:grpSp>
        <p:nvGrpSpPr>
          <p:cNvPr id="10" name="Group 9"/>
          <p:cNvGrpSpPr/>
          <p:nvPr/>
        </p:nvGrpSpPr>
        <p:grpSpPr>
          <a:xfrm>
            <a:off x="1334920" y="2478957"/>
            <a:ext cx="1690765" cy="3276600"/>
            <a:chOff x="0" y="0"/>
            <a:chExt cx="1690765" cy="3276600"/>
          </a:xfrm>
          <a:solidFill>
            <a:schemeClr val="accent6"/>
          </a:solidFill>
        </p:grpSpPr>
        <p:sp>
          <p:nvSpPr>
            <p:cNvPr id="23" name="Flowchart: Manual Operation 22"/>
            <p:cNvSpPr/>
            <p:nvPr/>
          </p:nvSpPr>
          <p:spPr>
            <a:xfrm rot="16200000">
              <a:off x="-792917" y="792917"/>
              <a:ext cx="3276600" cy="1690765"/>
            </a:xfrm>
            <a:prstGeom prst="flowChartManualOperation">
              <a:avLst/>
            </a:prstGeom>
            <a:grpFill/>
            <a:ln>
              <a:solidFill>
                <a:schemeClr val="accent4">
                  <a:lumMod val="75000"/>
                </a:schemeClr>
              </a:solidFill>
            </a:ln>
            <a:effectLst>
              <a:innerShdw blurRad="63500" dist="50800" dir="2700000">
                <a:prstClr val="black">
                  <a:alpha val="50000"/>
                </a:prstClr>
              </a:innerShdw>
            </a:effectLst>
          </p:spPr>
          <p:style>
            <a:lnRef idx="2">
              <a:scrgbClr r="0" g="0" b="0"/>
            </a:lnRef>
            <a:fillRef idx="1">
              <a:scrgbClr r="0" g="0" b="0"/>
            </a:fillRef>
            <a:effectRef idx="0">
              <a:scrgbClr r="0" g="0" b="0"/>
            </a:effectRef>
            <a:fontRef idx="minor">
              <a:schemeClr val="lt1"/>
            </a:fontRef>
          </p:style>
        </p:sp>
        <p:sp>
          <p:nvSpPr>
            <p:cNvPr id="24" name="Flowchart: Manual Operation 4"/>
            <p:cNvSpPr txBox="1"/>
            <p:nvPr/>
          </p:nvSpPr>
          <p:spPr>
            <a:xfrm rot="21600000">
              <a:off x="0" y="655320"/>
              <a:ext cx="1690765" cy="1965960"/>
            </a:xfrm>
            <a:prstGeom prst="rect">
              <a:avLst/>
            </a:prstGeom>
            <a:grpFill/>
          </p:spPr>
          <p:style>
            <a:lnRef idx="0">
              <a:scrgbClr r="0" g="0" b="0"/>
            </a:lnRef>
            <a:fillRef idx="0">
              <a:scrgbClr r="0" g="0" b="0"/>
            </a:fillRef>
            <a:effectRef idx="0">
              <a:scrgbClr r="0" g="0" b="0"/>
            </a:effectRef>
            <a:fontRef idx="minor">
              <a:schemeClr val="lt1"/>
            </a:fontRef>
          </p:style>
          <p:txBody>
            <a:bodyPr spcFirstLastPara="0" vert="horz" wrap="square" lIns="107950" tIns="0" rIns="107950" bIns="0" numCol="1" spcCol="1270" anchor="ctr" anchorCtr="0">
              <a:noAutofit/>
            </a:bodyPr>
            <a:lstStyle/>
            <a:p>
              <a:pPr lvl="0" algn="ctr" defTabSz="755650">
                <a:lnSpc>
                  <a:spcPct val="90000"/>
                </a:lnSpc>
                <a:spcBef>
                  <a:spcPct val="0"/>
                </a:spcBef>
                <a:spcAft>
                  <a:spcPct val="35000"/>
                </a:spcAft>
              </a:pPr>
              <a:r>
                <a:rPr lang="en-US" sz="1700" kern="1200" dirty="0" smtClean="0">
                  <a:effectLst>
                    <a:outerShdw blurRad="38100" dist="38100" dir="2700000" algn="tl">
                      <a:srgbClr val="000000">
                        <a:alpha val="43137"/>
                      </a:srgbClr>
                    </a:outerShdw>
                  </a:effectLst>
                  <a:latin typeface="Calibri" pitchFamily="34" charset="0"/>
                  <a:cs typeface="Calibri" pitchFamily="34" charset="0"/>
                </a:rPr>
                <a:t>Notebooks/</a:t>
              </a:r>
            </a:p>
            <a:p>
              <a:pPr lvl="0" algn="ctr" defTabSz="755650">
                <a:lnSpc>
                  <a:spcPct val="90000"/>
                </a:lnSpc>
                <a:spcBef>
                  <a:spcPct val="0"/>
                </a:spcBef>
                <a:spcAft>
                  <a:spcPct val="35000"/>
                </a:spcAft>
              </a:pPr>
              <a:r>
                <a:rPr lang="en-US" sz="1700" kern="1200" dirty="0" smtClean="0">
                  <a:effectLst>
                    <a:outerShdw blurRad="38100" dist="38100" dir="2700000" algn="tl">
                      <a:srgbClr val="000000">
                        <a:alpha val="43137"/>
                      </a:srgbClr>
                    </a:outerShdw>
                  </a:effectLst>
                  <a:latin typeface="Calibri" pitchFamily="34" charset="0"/>
                  <a:cs typeface="Calibri" pitchFamily="34" charset="0"/>
                </a:rPr>
                <a:t>Papers</a:t>
              </a:r>
            </a:p>
            <a:p>
              <a:pPr lvl="0" algn="ctr" defTabSz="755650">
                <a:lnSpc>
                  <a:spcPct val="90000"/>
                </a:lnSpc>
                <a:spcBef>
                  <a:spcPct val="0"/>
                </a:spcBef>
                <a:spcAft>
                  <a:spcPct val="35000"/>
                </a:spcAft>
              </a:pPr>
              <a:endParaRPr lang="en-US" sz="1700" kern="1200" dirty="0">
                <a:effectLst>
                  <a:outerShdw blurRad="38100" dist="38100" dir="2700000" algn="tl">
                    <a:srgbClr val="000000">
                      <a:alpha val="43137"/>
                    </a:srgbClr>
                  </a:outerShdw>
                </a:effectLst>
                <a:latin typeface="Calibri" pitchFamily="34" charset="0"/>
                <a:cs typeface="Calibri" pitchFamily="34" charset="0"/>
              </a:endParaRPr>
            </a:p>
          </p:txBody>
        </p:sp>
      </p:grpSp>
      <p:grpSp>
        <p:nvGrpSpPr>
          <p:cNvPr id="11" name="Group 10"/>
          <p:cNvGrpSpPr/>
          <p:nvPr/>
        </p:nvGrpSpPr>
        <p:grpSpPr>
          <a:xfrm>
            <a:off x="3143803" y="2478957"/>
            <a:ext cx="1537059" cy="3276600"/>
            <a:chOff x="1808883" y="0"/>
            <a:chExt cx="1537059" cy="3276600"/>
          </a:xfrm>
        </p:grpSpPr>
        <p:sp>
          <p:nvSpPr>
            <p:cNvPr id="21" name="Flowchart: Manual Operation 20"/>
            <p:cNvSpPr/>
            <p:nvPr/>
          </p:nvSpPr>
          <p:spPr>
            <a:xfrm rot="16200000">
              <a:off x="939113" y="869770"/>
              <a:ext cx="3276600" cy="1537059"/>
            </a:xfrm>
            <a:prstGeom prst="flowChartManualOperation">
              <a:avLst/>
            </a:prstGeom>
            <a:solidFill>
              <a:schemeClr val="accent3">
                <a:lumMod val="90000"/>
              </a:schemeClr>
            </a:solidFill>
            <a:ln>
              <a:solidFill>
                <a:schemeClr val="accent4">
                  <a:lumMod val="75000"/>
                </a:schemeClr>
              </a:solidFill>
            </a:ln>
            <a:effectLst>
              <a:innerShdw blurRad="63500" dist="50800" dir="2700000">
                <a:prstClr val="black">
                  <a:alpha val="50000"/>
                </a:prstClr>
              </a:innerShdw>
            </a:effectLst>
          </p:spPr>
          <p:style>
            <a:lnRef idx="2">
              <a:scrgbClr r="0" g="0" b="0"/>
            </a:lnRef>
            <a:fillRef idx="1">
              <a:scrgbClr r="0" g="0" b="0"/>
            </a:fillRef>
            <a:effectRef idx="0">
              <a:scrgbClr r="0" g="0" b="0"/>
            </a:effectRef>
            <a:fontRef idx="minor">
              <a:schemeClr val="lt1"/>
            </a:fontRef>
          </p:style>
        </p:sp>
        <p:sp>
          <p:nvSpPr>
            <p:cNvPr id="22" name="Flowchart: Manual Operation 6"/>
            <p:cNvSpPr txBox="1"/>
            <p:nvPr/>
          </p:nvSpPr>
          <p:spPr>
            <a:xfrm rot="21600000">
              <a:off x="1808883" y="655320"/>
              <a:ext cx="1537059" cy="1965960"/>
            </a:xfrm>
            <a:prstGeom prst="rect">
              <a:avLst/>
            </a:prstGeom>
            <a:solidFill>
              <a:schemeClr val="accent3"/>
            </a:solidFill>
          </p:spPr>
          <p:style>
            <a:lnRef idx="0">
              <a:scrgbClr r="0" g="0" b="0"/>
            </a:lnRef>
            <a:fillRef idx="0">
              <a:scrgbClr r="0" g="0" b="0"/>
            </a:fillRef>
            <a:effectRef idx="0">
              <a:scrgbClr r="0" g="0" b="0"/>
            </a:effectRef>
            <a:fontRef idx="minor">
              <a:schemeClr val="lt1"/>
            </a:fontRef>
          </p:style>
          <p:txBody>
            <a:bodyPr spcFirstLastPara="0" vert="horz" wrap="square" lIns="107950" tIns="0" rIns="107950" bIns="0" numCol="1" spcCol="1270" anchor="ctr" anchorCtr="0">
              <a:noAutofit/>
            </a:bodyPr>
            <a:lstStyle/>
            <a:p>
              <a:pPr lvl="0" algn="ctr" defTabSz="755650">
                <a:lnSpc>
                  <a:spcPct val="90000"/>
                </a:lnSpc>
                <a:spcBef>
                  <a:spcPct val="0"/>
                </a:spcBef>
                <a:spcAft>
                  <a:spcPct val="35000"/>
                </a:spcAft>
              </a:pPr>
              <a:r>
                <a:rPr lang="en-US" sz="1700" kern="1200" dirty="0" smtClean="0">
                  <a:effectLst>
                    <a:outerShdw blurRad="38100" dist="38100" dir="2700000" algn="tl">
                      <a:srgbClr val="000000">
                        <a:alpha val="43137"/>
                      </a:srgbClr>
                    </a:outerShdw>
                  </a:effectLst>
                  <a:latin typeface="Calibri" pitchFamily="34" charset="0"/>
                  <a:cs typeface="Calibri" pitchFamily="34" charset="0"/>
                </a:rPr>
                <a:t>File Systems	</a:t>
              </a:r>
              <a:endParaRPr lang="en-US" sz="1700" kern="1200" dirty="0">
                <a:effectLst>
                  <a:outerShdw blurRad="38100" dist="38100" dir="2700000" algn="tl">
                    <a:srgbClr val="000000">
                      <a:alpha val="43137"/>
                    </a:srgbClr>
                  </a:outerShdw>
                </a:effectLst>
                <a:latin typeface="Calibri" pitchFamily="34" charset="0"/>
                <a:cs typeface="Calibri" pitchFamily="34" charset="0"/>
              </a:endParaRPr>
            </a:p>
          </p:txBody>
        </p:sp>
      </p:grpSp>
      <p:grpSp>
        <p:nvGrpSpPr>
          <p:cNvPr id="12" name="Group 11"/>
          <p:cNvGrpSpPr/>
          <p:nvPr/>
        </p:nvGrpSpPr>
        <p:grpSpPr>
          <a:xfrm>
            <a:off x="4816397" y="2390466"/>
            <a:ext cx="1537059" cy="3276600"/>
            <a:chOff x="3481478" y="0"/>
            <a:chExt cx="1537059" cy="3276600"/>
          </a:xfrm>
          <a:solidFill>
            <a:schemeClr val="accent1"/>
          </a:solidFill>
        </p:grpSpPr>
        <p:sp>
          <p:nvSpPr>
            <p:cNvPr id="19" name="Flowchart: Manual Operation 18"/>
            <p:cNvSpPr/>
            <p:nvPr/>
          </p:nvSpPr>
          <p:spPr>
            <a:xfrm rot="16200000">
              <a:off x="2611708" y="869770"/>
              <a:ext cx="3276600" cy="1537059"/>
            </a:xfrm>
            <a:prstGeom prst="flowChartManualOperation">
              <a:avLst/>
            </a:prstGeom>
            <a:grpFill/>
            <a:ln>
              <a:solidFill>
                <a:schemeClr val="accent4">
                  <a:lumMod val="75000"/>
                </a:schemeClr>
              </a:solidFill>
            </a:ln>
            <a:effectLst>
              <a:innerShdw blurRad="63500" dist="50800" dir="2700000">
                <a:prstClr val="black">
                  <a:alpha val="50000"/>
                </a:prstClr>
              </a:innerShdw>
            </a:effectLst>
          </p:spPr>
          <p:style>
            <a:lnRef idx="2">
              <a:scrgbClr r="0" g="0" b="0"/>
            </a:lnRef>
            <a:fillRef idx="1">
              <a:scrgbClr r="0" g="0" b="0"/>
            </a:fillRef>
            <a:effectRef idx="0">
              <a:scrgbClr r="0" g="0" b="0"/>
            </a:effectRef>
            <a:fontRef idx="minor">
              <a:schemeClr val="lt1"/>
            </a:fontRef>
          </p:style>
        </p:sp>
        <p:sp>
          <p:nvSpPr>
            <p:cNvPr id="20" name="Flowchart: Manual Operation 8"/>
            <p:cNvSpPr txBox="1"/>
            <p:nvPr/>
          </p:nvSpPr>
          <p:spPr>
            <a:xfrm rot="21600000">
              <a:off x="3481478" y="655320"/>
              <a:ext cx="1537059" cy="1965960"/>
            </a:xfrm>
            <a:prstGeom prst="rect">
              <a:avLst/>
            </a:prstGeom>
            <a:grpFill/>
          </p:spPr>
          <p:style>
            <a:lnRef idx="0">
              <a:scrgbClr r="0" g="0" b="0"/>
            </a:lnRef>
            <a:fillRef idx="0">
              <a:scrgbClr r="0" g="0" b="0"/>
            </a:fillRef>
            <a:effectRef idx="0">
              <a:scrgbClr r="0" g="0" b="0"/>
            </a:effectRef>
            <a:fontRef idx="minor">
              <a:schemeClr val="lt1"/>
            </a:fontRef>
          </p:style>
          <p:txBody>
            <a:bodyPr spcFirstLastPara="0" vert="horz" wrap="square" lIns="107950" tIns="0" rIns="107950" bIns="0" numCol="1" spcCol="1270" anchor="ctr" anchorCtr="0">
              <a:noAutofit/>
            </a:bodyPr>
            <a:lstStyle/>
            <a:p>
              <a:pPr lvl="0" algn="ctr" defTabSz="755650">
                <a:lnSpc>
                  <a:spcPct val="90000"/>
                </a:lnSpc>
                <a:spcBef>
                  <a:spcPct val="0"/>
                </a:spcBef>
                <a:spcAft>
                  <a:spcPct val="35000"/>
                </a:spcAft>
              </a:pPr>
              <a:r>
                <a:rPr lang="en-US" sz="1700" kern="1200" dirty="0" smtClean="0">
                  <a:effectLst>
                    <a:outerShdw blurRad="38100" dist="38100" dir="2700000" algn="tl">
                      <a:srgbClr val="000000">
                        <a:alpha val="43137"/>
                      </a:srgbClr>
                    </a:outerShdw>
                  </a:effectLst>
                  <a:latin typeface="Calibri" pitchFamily="34" charset="0"/>
                  <a:cs typeface="Calibri" pitchFamily="34" charset="0"/>
                </a:rPr>
                <a:t>DBMS</a:t>
              </a:r>
            </a:p>
          </p:txBody>
        </p:sp>
      </p:grpSp>
      <p:grpSp>
        <p:nvGrpSpPr>
          <p:cNvPr id="13" name="Group 12"/>
          <p:cNvGrpSpPr/>
          <p:nvPr/>
        </p:nvGrpSpPr>
        <p:grpSpPr>
          <a:xfrm>
            <a:off x="6448482" y="2478957"/>
            <a:ext cx="1537059" cy="3276600"/>
            <a:chOff x="5113562" y="0"/>
            <a:chExt cx="1537059" cy="3276600"/>
          </a:xfrm>
          <a:solidFill>
            <a:srgbClr val="FFC000"/>
          </a:solidFill>
        </p:grpSpPr>
        <p:sp>
          <p:nvSpPr>
            <p:cNvPr id="17" name="Flowchart: Manual Operation 16"/>
            <p:cNvSpPr/>
            <p:nvPr/>
          </p:nvSpPr>
          <p:spPr>
            <a:xfrm rot="16200000">
              <a:off x="4243792" y="869770"/>
              <a:ext cx="3276600" cy="1537059"/>
            </a:xfrm>
            <a:prstGeom prst="flowChartManualOperation">
              <a:avLst/>
            </a:prstGeom>
            <a:grpFill/>
            <a:ln>
              <a:solidFill>
                <a:schemeClr val="accent4">
                  <a:lumMod val="75000"/>
                </a:schemeClr>
              </a:solidFill>
            </a:ln>
            <a:effectLst>
              <a:innerShdw blurRad="63500" dist="50800" dir="2700000">
                <a:prstClr val="black">
                  <a:alpha val="50000"/>
                </a:prstClr>
              </a:innerShdw>
            </a:effectLst>
          </p:spPr>
          <p:style>
            <a:lnRef idx="2">
              <a:scrgbClr r="0" g="0" b="0"/>
            </a:lnRef>
            <a:fillRef idx="1">
              <a:scrgbClr r="0" g="0" b="0"/>
            </a:fillRef>
            <a:effectRef idx="0">
              <a:scrgbClr r="0" g="0" b="0"/>
            </a:effectRef>
            <a:fontRef idx="minor">
              <a:schemeClr val="lt1"/>
            </a:fontRef>
          </p:style>
        </p:sp>
        <p:sp>
          <p:nvSpPr>
            <p:cNvPr id="18" name="Flowchart: Manual Operation 10"/>
            <p:cNvSpPr txBox="1"/>
            <p:nvPr/>
          </p:nvSpPr>
          <p:spPr>
            <a:xfrm rot="21600000">
              <a:off x="5113562" y="655320"/>
              <a:ext cx="1537059" cy="1965960"/>
            </a:xfrm>
            <a:prstGeom prst="rect">
              <a:avLst/>
            </a:prstGeom>
            <a:grpFill/>
          </p:spPr>
          <p:style>
            <a:lnRef idx="0">
              <a:scrgbClr r="0" g="0" b="0"/>
            </a:lnRef>
            <a:fillRef idx="0">
              <a:scrgbClr r="0" g="0" b="0"/>
            </a:fillRef>
            <a:effectRef idx="0">
              <a:scrgbClr r="0" g="0" b="0"/>
            </a:effectRef>
            <a:fontRef idx="minor">
              <a:schemeClr val="lt1"/>
            </a:fontRef>
          </p:style>
          <p:txBody>
            <a:bodyPr spcFirstLastPara="0" vert="horz" wrap="square" lIns="107950" tIns="0" rIns="107950" bIns="0" numCol="1" spcCol="1270" anchor="ctr" anchorCtr="0">
              <a:noAutofit/>
            </a:bodyPr>
            <a:lstStyle/>
            <a:p>
              <a:pPr lvl="0" algn="ctr" defTabSz="755650">
                <a:lnSpc>
                  <a:spcPct val="90000"/>
                </a:lnSpc>
                <a:spcBef>
                  <a:spcPct val="0"/>
                </a:spcBef>
                <a:spcAft>
                  <a:spcPct val="35000"/>
                </a:spcAft>
              </a:pPr>
              <a:r>
                <a:rPr lang="en-US" sz="1700" kern="1200" dirty="0" smtClean="0">
                  <a:effectLst>
                    <a:outerShdw blurRad="38100" dist="38100" dir="2700000" algn="tl">
                      <a:srgbClr val="000000">
                        <a:alpha val="43137"/>
                      </a:srgbClr>
                    </a:outerShdw>
                  </a:effectLst>
                  <a:latin typeface="Calibri" pitchFamily="34" charset="0"/>
                  <a:cs typeface="Calibri" pitchFamily="34" charset="0"/>
                </a:rPr>
                <a:t>RDBMS	</a:t>
              </a:r>
            </a:p>
          </p:txBody>
        </p:sp>
      </p:grpSp>
      <p:grpSp>
        <p:nvGrpSpPr>
          <p:cNvPr id="14" name="Group 13"/>
          <p:cNvGrpSpPr/>
          <p:nvPr/>
        </p:nvGrpSpPr>
        <p:grpSpPr>
          <a:xfrm>
            <a:off x="8100821" y="2478957"/>
            <a:ext cx="1537059" cy="3276600"/>
            <a:chOff x="6765901" y="0"/>
            <a:chExt cx="1537059" cy="3276600"/>
          </a:xfrm>
          <a:solidFill>
            <a:schemeClr val="accent5"/>
          </a:solidFill>
        </p:grpSpPr>
        <p:sp>
          <p:nvSpPr>
            <p:cNvPr id="15" name="Flowchart: Manual Operation 14"/>
            <p:cNvSpPr/>
            <p:nvPr/>
          </p:nvSpPr>
          <p:spPr>
            <a:xfrm rot="16200000">
              <a:off x="5896131" y="869770"/>
              <a:ext cx="3276600" cy="1537059"/>
            </a:xfrm>
            <a:prstGeom prst="flowChartManualOperation">
              <a:avLst/>
            </a:prstGeom>
            <a:grpFill/>
            <a:ln>
              <a:solidFill>
                <a:schemeClr val="accent4">
                  <a:lumMod val="75000"/>
                </a:schemeClr>
              </a:solidFill>
            </a:ln>
            <a:effectLst>
              <a:innerShdw blurRad="63500" dist="50800" dir="2700000">
                <a:prstClr val="black">
                  <a:alpha val="50000"/>
                </a:prstClr>
              </a:innerShdw>
            </a:effectLst>
          </p:spPr>
          <p:style>
            <a:lnRef idx="2">
              <a:scrgbClr r="0" g="0" b="0"/>
            </a:lnRef>
            <a:fillRef idx="1">
              <a:scrgbClr r="0" g="0" b="0"/>
            </a:fillRef>
            <a:effectRef idx="0">
              <a:scrgbClr r="0" g="0" b="0"/>
            </a:effectRef>
            <a:fontRef idx="minor">
              <a:schemeClr val="lt1"/>
            </a:fontRef>
          </p:style>
        </p:sp>
        <p:sp>
          <p:nvSpPr>
            <p:cNvPr id="16" name="Flowchart: Manual Operation 12"/>
            <p:cNvSpPr txBox="1"/>
            <p:nvPr/>
          </p:nvSpPr>
          <p:spPr>
            <a:xfrm rot="21600000">
              <a:off x="6765901" y="655320"/>
              <a:ext cx="1537059" cy="1965960"/>
            </a:xfrm>
            <a:prstGeom prst="rect">
              <a:avLst/>
            </a:prstGeom>
            <a:grpFill/>
          </p:spPr>
          <p:style>
            <a:lnRef idx="0">
              <a:scrgbClr r="0" g="0" b="0"/>
            </a:lnRef>
            <a:fillRef idx="0">
              <a:scrgbClr r="0" g="0" b="0"/>
            </a:fillRef>
            <a:effectRef idx="0">
              <a:scrgbClr r="0" g="0" b="0"/>
            </a:effectRef>
            <a:fontRef idx="minor">
              <a:schemeClr val="lt1"/>
            </a:fontRef>
          </p:style>
          <p:txBody>
            <a:bodyPr spcFirstLastPara="0" vert="horz" wrap="square" lIns="107950" tIns="0" rIns="107950" bIns="0" numCol="1" spcCol="1270" anchor="ctr" anchorCtr="0">
              <a:noAutofit/>
            </a:bodyPr>
            <a:lstStyle/>
            <a:p>
              <a:pPr lvl="0" algn="ctr" defTabSz="755650">
                <a:lnSpc>
                  <a:spcPct val="90000"/>
                </a:lnSpc>
                <a:spcBef>
                  <a:spcPct val="0"/>
                </a:spcBef>
                <a:spcAft>
                  <a:spcPct val="35000"/>
                </a:spcAft>
              </a:pPr>
              <a:r>
                <a:rPr lang="en-US" sz="1700" kern="1200" dirty="0" smtClean="0">
                  <a:effectLst>
                    <a:outerShdw blurRad="38100" dist="38100" dir="2700000" algn="tl">
                      <a:srgbClr val="000000">
                        <a:alpha val="43137"/>
                      </a:srgbClr>
                    </a:outerShdw>
                  </a:effectLst>
                  <a:latin typeface="Calibri" pitchFamily="34" charset="0"/>
                  <a:cs typeface="Calibri" pitchFamily="34" charset="0"/>
                </a:rPr>
                <a:t>ORDBMS	</a:t>
              </a:r>
            </a:p>
          </p:txBody>
        </p:sp>
      </p:grpSp>
      <p:sp>
        <p:nvSpPr>
          <p:cNvPr id="26" name="Title 1">
            <a:extLst>
              <a:ext uri="{FF2B5EF4-FFF2-40B4-BE49-F238E27FC236}">
                <a16:creationId xmlns:a16="http://schemas.microsoft.com/office/drawing/2014/main" id="{54D27449-9026-45E3-B78C-1B152C03B397}"/>
              </a:ext>
            </a:extLst>
          </p:cNvPr>
          <p:cNvSpPr txBox="1">
            <a:spLocks/>
          </p:cNvSpPr>
          <p:nvPr/>
        </p:nvSpPr>
        <p:spPr>
          <a:xfrm>
            <a:off x="3694078" y="6066748"/>
            <a:ext cx="4291463" cy="511278"/>
          </a:xfrm>
          <a:prstGeom prst="rect">
            <a:avLst/>
          </a:prstGeom>
        </p:spPr>
        <p:txBody>
          <a:bodyPr vert="horz" lIns="91440" tIns="45720" rIns="91440" bIns="45720" rtlCol="0" anchor="b">
            <a:normAutofit fontScale="30000" lnSpcReduction="20000"/>
          </a:bodyPr>
          <a:lstStyle>
            <a:lvl1pPr algn="ctr" defTabSz="914400" rtl="0" eaLnBrk="1" latinLnBrk="0" hangingPunct="1">
              <a:spcBef>
                <a:spcPct val="0"/>
              </a:spcBef>
              <a:buNone/>
              <a:defRPr sz="2200" b="1" kern="1200" cap="none" spc="-100" baseline="0">
                <a:ln>
                  <a:noFill/>
                </a:ln>
                <a:solidFill>
                  <a:schemeClr val="tx2"/>
                </a:solidFill>
                <a:effectLst/>
                <a:latin typeface="+mj-lt"/>
                <a:ea typeface="+mj-ea"/>
                <a:cs typeface="+mj-cs"/>
              </a:defRPr>
            </a:lvl1pPr>
          </a:lstStyle>
          <a:p>
            <a:r>
              <a:rPr lang="en-IN" sz="3600" dirty="0" smtClean="0">
                <a:solidFill>
                  <a:schemeClr val="accent5"/>
                </a:solidFill>
                <a:latin typeface="Times New Roman" panose="02020603050405020304" pitchFamily="18" charset="0"/>
                <a:cs typeface="Times New Roman" panose="02020603050405020304" pitchFamily="18" charset="0"/>
              </a:rPr>
              <a:t/>
            </a:r>
            <a:br>
              <a:rPr lang="en-IN" sz="3600" dirty="0" smtClean="0">
                <a:solidFill>
                  <a:schemeClr val="accent5"/>
                </a:solidFill>
                <a:latin typeface="Times New Roman" panose="02020603050405020304" pitchFamily="18" charset="0"/>
                <a:cs typeface="Times New Roman" panose="02020603050405020304" pitchFamily="18" charset="0"/>
              </a:rPr>
            </a:br>
            <a:r>
              <a:rPr lang="en-IN" sz="7500" dirty="0" smtClean="0">
                <a:solidFill>
                  <a:schemeClr val="accent5"/>
                </a:solidFill>
                <a:latin typeface="+mn-lt"/>
                <a:cs typeface="Times New Roman" panose="02020603050405020304" pitchFamily="18" charset="0"/>
              </a:rPr>
              <a:t>Evolution of Data</a:t>
            </a:r>
            <a:endParaRPr lang="en-IN" sz="7500" dirty="0">
              <a:latin typeface="+mn-lt"/>
            </a:endParaRPr>
          </a:p>
        </p:txBody>
      </p:sp>
    </p:spTree>
    <p:extLst>
      <p:ext uri="{BB962C8B-B14F-4D97-AF65-F5344CB8AC3E}">
        <p14:creationId xmlns:p14="http://schemas.microsoft.com/office/powerpoint/2010/main" val="611868358"/>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2"/>
          <p:cNvSpPr>
            <a:spLocks noGrp="1" noChangeArrowheads="1"/>
          </p:cNvSpPr>
          <p:nvPr>
            <p:ph type="title"/>
          </p:nvPr>
        </p:nvSpPr>
        <p:spPr>
          <a:xfrm>
            <a:off x="685800" y="304800"/>
            <a:ext cx="7772400" cy="1143000"/>
          </a:xfrm>
        </p:spPr>
        <p:txBody>
          <a:bodyPr/>
          <a:lstStyle/>
          <a:p>
            <a:r>
              <a:rPr lang="en-US" sz="3600" dirty="0" smtClean="0">
                <a:latin typeface="Eurostile" pitchFamily="34" charset="0"/>
              </a:rPr>
              <a:t>File System vs. Database</a:t>
            </a:r>
            <a:endParaRPr lang="en-US" sz="3600" dirty="0">
              <a:latin typeface="Eurostile" pitchFamily="34" charset="0"/>
            </a:endParaRPr>
          </a:p>
        </p:txBody>
      </p:sp>
      <p:sp>
        <p:nvSpPr>
          <p:cNvPr id="10" name="Rectangle 3"/>
          <p:cNvSpPr txBox="1">
            <a:spLocks noChangeArrowheads="1"/>
          </p:cNvSpPr>
          <p:nvPr/>
        </p:nvSpPr>
        <p:spPr>
          <a:xfrm>
            <a:off x="5796116" y="2298926"/>
            <a:ext cx="4572000" cy="3962400"/>
          </a:xfrm>
          <a:prstGeom prst="rect">
            <a:avLst/>
          </a:prstGeom>
        </p:spPr>
        <p:txBody>
          <a:bodyPr vert="horz" lIns="91440" tIns="45720" rIns="91440" bIns="45720" rtlCol="0">
            <a:normAutofit/>
          </a:bodyPr>
          <a:lstStyle>
            <a:lvl1pPr marL="342900" indent="-228600" algn="l" defTabSz="914400" rtl="0" eaLnBrk="1" latinLnBrk="0" hangingPunct="1">
              <a:spcBef>
                <a:spcPct val="20000"/>
              </a:spcBef>
              <a:buClr>
                <a:schemeClr val="accent1"/>
              </a:buClr>
              <a:buFont typeface="Arial" pitchFamily="34" charset="0"/>
              <a:buChar char="•"/>
              <a:defRPr sz="2200" kern="1200">
                <a:solidFill>
                  <a:schemeClr val="tx1"/>
                </a:solidFill>
                <a:latin typeface="+mn-lt"/>
                <a:ea typeface="+mn-ea"/>
                <a:cs typeface="+mn-cs"/>
              </a:defRPr>
            </a:lvl1pPr>
            <a:lvl2pPr marL="640080" indent="-228600" algn="l" defTabSz="914400" rtl="0" eaLnBrk="1" latinLnBrk="0" hangingPunct="1">
              <a:spcBef>
                <a:spcPct val="20000"/>
              </a:spcBef>
              <a:buClr>
                <a:schemeClr val="accent2"/>
              </a:buClr>
              <a:buFont typeface="Arial" pitchFamily="34" charset="0"/>
              <a:buChar char="•"/>
              <a:defRPr sz="2000" kern="1200">
                <a:solidFill>
                  <a:schemeClr val="tx1"/>
                </a:solidFill>
                <a:latin typeface="+mn-lt"/>
                <a:ea typeface="+mn-ea"/>
                <a:cs typeface="+mn-cs"/>
              </a:defRPr>
            </a:lvl2pPr>
            <a:lvl3pPr marL="1005840" indent="-228600" algn="l" defTabSz="914400" rtl="0" eaLnBrk="1" latinLnBrk="0" hangingPunct="1">
              <a:spcBef>
                <a:spcPct val="20000"/>
              </a:spcBef>
              <a:buClr>
                <a:schemeClr val="accent3"/>
              </a:buClr>
              <a:buFont typeface="Arial" pitchFamily="34" charset="0"/>
              <a:buChar char="•"/>
              <a:defRPr sz="1800" kern="1200">
                <a:solidFill>
                  <a:schemeClr val="tx1"/>
                </a:solidFill>
                <a:latin typeface="+mn-lt"/>
                <a:ea typeface="+mn-ea"/>
                <a:cs typeface="+mn-cs"/>
              </a:defRPr>
            </a:lvl3pPr>
            <a:lvl4pPr marL="1280160" indent="-228600" algn="l" defTabSz="914400" rtl="0" eaLnBrk="1" latinLnBrk="0" hangingPunct="1">
              <a:spcBef>
                <a:spcPct val="20000"/>
              </a:spcBef>
              <a:buClr>
                <a:schemeClr val="accent4"/>
              </a:buClr>
              <a:buFont typeface="Arial" pitchFamily="34" charset="0"/>
              <a:buChar char="•"/>
              <a:defRPr sz="1600" kern="1200">
                <a:solidFill>
                  <a:schemeClr val="tx1"/>
                </a:solidFill>
                <a:latin typeface="+mn-lt"/>
                <a:ea typeface="+mn-ea"/>
                <a:cs typeface="+mn-cs"/>
              </a:defRPr>
            </a:lvl4pPr>
            <a:lvl5pPr marL="1554480" indent="-228600" algn="l" defTabSz="914400" rtl="0" eaLnBrk="1" latinLnBrk="0" hangingPunct="1">
              <a:spcBef>
                <a:spcPct val="20000"/>
              </a:spcBef>
              <a:buClr>
                <a:schemeClr val="accent5"/>
              </a:buClr>
              <a:buFont typeface="Arial" pitchFamily="34" charset="0"/>
              <a:buChar char="•"/>
              <a:defRPr sz="1400" kern="1200" baseline="0">
                <a:solidFill>
                  <a:schemeClr val="tx1"/>
                </a:solidFill>
                <a:latin typeface="+mn-lt"/>
                <a:ea typeface="+mn-ea"/>
                <a:cs typeface="+mn-cs"/>
              </a:defRPr>
            </a:lvl5pPr>
            <a:lvl6pPr marL="1737360" indent="-182880" algn="l" defTabSz="914400" rtl="0" eaLnBrk="1" latinLnBrk="0" hangingPunct="1">
              <a:spcBef>
                <a:spcPct val="20000"/>
              </a:spcBef>
              <a:buClr>
                <a:schemeClr val="accent1"/>
              </a:buClr>
              <a:buFont typeface="Arial" pitchFamily="34" charset="0"/>
              <a:buChar char="•"/>
              <a:defRPr sz="1400" kern="1200" baseline="0">
                <a:solidFill>
                  <a:schemeClr val="tx1"/>
                </a:solidFill>
                <a:latin typeface="+mn-lt"/>
                <a:ea typeface="+mn-ea"/>
                <a:cs typeface="+mn-cs"/>
              </a:defRPr>
            </a:lvl6pPr>
            <a:lvl7pPr marL="1920240" indent="-182880" algn="l" defTabSz="914400" rtl="0" eaLnBrk="1" latinLnBrk="0" hangingPunct="1">
              <a:spcBef>
                <a:spcPct val="20000"/>
              </a:spcBef>
              <a:buClr>
                <a:schemeClr val="accent2"/>
              </a:buClr>
              <a:buFont typeface="Arial" pitchFamily="34" charset="0"/>
              <a:buChar char="•"/>
              <a:defRPr sz="1400" kern="1200">
                <a:solidFill>
                  <a:schemeClr val="tx1"/>
                </a:solidFill>
                <a:latin typeface="+mn-lt"/>
                <a:ea typeface="+mn-ea"/>
                <a:cs typeface="+mn-cs"/>
              </a:defRPr>
            </a:lvl7pPr>
            <a:lvl8pPr marL="2103120" indent="-182880" algn="l" defTabSz="914400" rtl="0" eaLnBrk="1" latinLnBrk="0" hangingPunct="1">
              <a:spcBef>
                <a:spcPct val="20000"/>
              </a:spcBef>
              <a:buClr>
                <a:schemeClr val="accent3"/>
              </a:buClr>
              <a:buFont typeface="Arial" pitchFamily="34" charset="0"/>
              <a:buChar char="•"/>
              <a:defRPr sz="1400" kern="1200">
                <a:solidFill>
                  <a:schemeClr val="tx1"/>
                </a:solidFill>
                <a:latin typeface="+mn-lt"/>
                <a:ea typeface="+mn-ea"/>
                <a:cs typeface="+mn-cs"/>
              </a:defRPr>
            </a:lvl8pPr>
            <a:lvl9pPr marL="2286000" indent="-182880" algn="l" defTabSz="914400" rtl="0" eaLnBrk="1" latinLnBrk="0" hangingPunct="1">
              <a:spcBef>
                <a:spcPct val="20000"/>
              </a:spcBef>
              <a:buClr>
                <a:schemeClr val="accent4"/>
              </a:buClr>
              <a:buFont typeface="Arial" pitchFamily="34" charset="0"/>
              <a:buChar char="•"/>
              <a:defRPr sz="1400" kern="1200">
                <a:solidFill>
                  <a:schemeClr val="tx1"/>
                </a:solidFill>
                <a:latin typeface="+mn-lt"/>
                <a:ea typeface="+mn-ea"/>
                <a:cs typeface="+mn-cs"/>
              </a:defRPr>
            </a:lvl9pPr>
          </a:lstStyle>
          <a:p>
            <a:pPr>
              <a:lnSpc>
                <a:spcPct val="110000"/>
              </a:lnSpc>
              <a:buClr>
                <a:srgbClr val="000066"/>
              </a:buClr>
            </a:pPr>
            <a:r>
              <a:rPr lang="en-US" sz="2000" dirty="0" smtClean="0">
                <a:latin typeface="Calibri" pitchFamily="34" charset="0"/>
                <a:cs typeface="Calibri" pitchFamily="34" charset="0"/>
                <a:sym typeface="Wingdings" pitchFamily="2" charset="2"/>
              </a:rPr>
              <a:t>Data can be stored in server and can be access by clients</a:t>
            </a:r>
          </a:p>
          <a:p>
            <a:pPr>
              <a:lnSpc>
                <a:spcPct val="110000"/>
              </a:lnSpc>
              <a:buClr>
                <a:srgbClr val="000066"/>
              </a:buClr>
            </a:pPr>
            <a:r>
              <a:rPr lang="en-US" sz="2000" dirty="0" smtClean="0">
                <a:latin typeface="Calibri" pitchFamily="34" charset="0"/>
                <a:cs typeface="Calibri" pitchFamily="34" charset="0"/>
                <a:sym typeface="Wingdings" pitchFamily="2" charset="2"/>
              </a:rPr>
              <a:t>Single version of Data using client –server architecture</a:t>
            </a:r>
          </a:p>
          <a:p>
            <a:pPr>
              <a:lnSpc>
                <a:spcPct val="110000"/>
              </a:lnSpc>
              <a:buClr>
                <a:srgbClr val="000066"/>
              </a:buClr>
            </a:pPr>
            <a:r>
              <a:rPr lang="en-US" sz="2000" dirty="0" smtClean="0">
                <a:latin typeface="Calibri" pitchFamily="34" charset="0"/>
                <a:cs typeface="Calibri" pitchFamily="34" charset="0"/>
                <a:sym typeface="Wingdings" pitchFamily="2" charset="2"/>
              </a:rPr>
              <a:t>Based upon client – server architecture and data is stored in the server.</a:t>
            </a:r>
          </a:p>
          <a:p>
            <a:pPr>
              <a:lnSpc>
                <a:spcPct val="110000"/>
              </a:lnSpc>
              <a:buClr>
                <a:srgbClr val="000066"/>
              </a:buClr>
            </a:pPr>
            <a:r>
              <a:rPr lang="en-US" sz="2000" dirty="0" smtClean="0">
                <a:latin typeface="Calibri" pitchFamily="34" charset="0"/>
                <a:cs typeface="Calibri" pitchFamily="34" charset="0"/>
                <a:sym typeface="Wingdings" pitchFamily="2" charset="2"/>
              </a:rPr>
              <a:t>Standard commands to connect from different software applications.</a:t>
            </a:r>
            <a:endParaRPr lang="en-US" sz="2000" dirty="0">
              <a:latin typeface="Calibri" pitchFamily="34" charset="0"/>
              <a:cs typeface="Calibri" pitchFamily="34" charset="0"/>
              <a:sym typeface="Wingdings" pitchFamily="2" charset="2"/>
            </a:endParaRPr>
          </a:p>
        </p:txBody>
      </p:sp>
      <p:sp>
        <p:nvSpPr>
          <p:cNvPr id="11" name="Text Box 4"/>
          <p:cNvSpPr txBox="1">
            <a:spLocks noChangeArrowheads="1"/>
          </p:cNvSpPr>
          <p:nvPr/>
        </p:nvSpPr>
        <p:spPr bwMode="auto">
          <a:xfrm>
            <a:off x="6845710" y="1611753"/>
            <a:ext cx="1981200" cy="523220"/>
          </a:xfrm>
          <a:prstGeom prst="rect">
            <a:avLst/>
          </a:prstGeom>
          <a:noFill/>
          <a:ln w="9525">
            <a:noFill/>
            <a:miter lim="800000"/>
            <a:headEnd/>
            <a:tailEnd/>
          </a:ln>
          <a:effectLst/>
        </p:spPr>
        <p:txBody>
          <a:bodyPr>
            <a:spAutoFit/>
          </a:bodyPr>
          <a:lstStyle/>
          <a:p>
            <a:pPr>
              <a:buClrTx/>
              <a:buSzTx/>
              <a:buFontTx/>
              <a:buNone/>
            </a:pPr>
            <a:r>
              <a:rPr lang="en-US" sz="2800" b="0" dirty="0" smtClean="0">
                <a:solidFill>
                  <a:schemeClr val="tx2">
                    <a:lumMod val="60000"/>
                    <a:lumOff val="40000"/>
                  </a:schemeClr>
                </a:solidFill>
                <a:effectLst>
                  <a:outerShdw blurRad="38100" dist="38100" dir="2700000" algn="tl">
                    <a:srgbClr val="000000">
                      <a:alpha val="43137"/>
                    </a:srgbClr>
                  </a:outerShdw>
                </a:effectLst>
                <a:latin typeface="Calibri" pitchFamily="34" charset="0"/>
                <a:cs typeface="Calibri" pitchFamily="34" charset="0"/>
              </a:rPr>
              <a:t>Database</a:t>
            </a:r>
            <a:endParaRPr lang="en-US" sz="2800" b="0" dirty="0">
              <a:solidFill>
                <a:schemeClr val="tx2">
                  <a:lumMod val="60000"/>
                  <a:lumOff val="40000"/>
                </a:schemeClr>
              </a:solidFill>
              <a:effectLst>
                <a:outerShdw blurRad="38100" dist="38100" dir="2700000" algn="tl">
                  <a:srgbClr val="000000">
                    <a:alpha val="43137"/>
                  </a:srgbClr>
                </a:outerShdw>
              </a:effectLst>
              <a:latin typeface="Calibri" pitchFamily="34" charset="0"/>
              <a:cs typeface="Calibri" pitchFamily="34" charset="0"/>
            </a:endParaRPr>
          </a:p>
        </p:txBody>
      </p:sp>
      <p:sp>
        <p:nvSpPr>
          <p:cNvPr id="12" name="Text Box 5"/>
          <p:cNvSpPr txBox="1">
            <a:spLocks noChangeArrowheads="1"/>
          </p:cNvSpPr>
          <p:nvPr/>
        </p:nvSpPr>
        <p:spPr bwMode="auto">
          <a:xfrm>
            <a:off x="1769807" y="1611753"/>
            <a:ext cx="2438400" cy="523220"/>
          </a:xfrm>
          <a:prstGeom prst="rect">
            <a:avLst/>
          </a:prstGeom>
          <a:noFill/>
          <a:ln w="9525">
            <a:noFill/>
            <a:miter lim="800000"/>
            <a:headEnd/>
            <a:tailEnd/>
          </a:ln>
          <a:effectLst/>
        </p:spPr>
        <p:txBody>
          <a:bodyPr>
            <a:spAutoFit/>
          </a:bodyPr>
          <a:lstStyle/>
          <a:p>
            <a:pPr>
              <a:buClrTx/>
              <a:buSzTx/>
              <a:buFontTx/>
              <a:buNone/>
            </a:pPr>
            <a:r>
              <a:rPr lang="en-US" sz="2800" b="0" dirty="0" smtClean="0">
                <a:solidFill>
                  <a:schemeClr val="tx2">
                    <a:lumMod val="60000"/>
                    <a:lumOff val="40000"/>
                  </a:schemeClr>
                </a:solidFill>
                <a:effectLst>
                  <a:outerShdw blurRad="38100" dist="38100" dir="2700000" algn="tl">
                    <a:srgbClr val="000000">
                      <a:alpha val="43137"/>
                    </a:srgbClr>
                  </a:outerShdw>
                </a:effectLst>
                <a:latin typeface="Calibri" pitchFamily="34" charset="0"/>
                <a:cs typeface="Calibri" pitchFamily="34" charset="0"/>
              </a:rPr>
              <a:t>File System</a:t>
            </a:r>
            <a:endParaRPr lang="en-US" sz="2800" b="0" dirty="0">
              <a:solidFill>
                <a:schemeClr val="tx2">
                  <a:lumMod val="60000"/>
                  <a:lumOff val="40000"/>
                </a:schemeClr>
              </a:solidFill>
              <a:effectLst>
                <a:outerShdw blurRad="38100" dist="38100" dir="2700000" algn="tl">
                  <a:srgbClr val="000000">
                    <a:alpha val="43137"/>
                  </a:srgbClr>
                </a:outerShdw>
              </a:effectLst>
              <a:latin typeface="Calibri" pitchFamily="34" charset="0"/>
              <a:cs typeface="Calibri" pitchFamily="34" charset="0"/>
            </a:endParaRPr>
          </a:p>
        </p:txBody>
      </p:sp>
      <p:sp>
        <p:nvSpPr>
          <p:cNvPr id="13" name="Rectangle 6"/>
          <p:cNvSpPr>
            <a:spLocks noChangeArrowheads="1"/>
          </p:cNvSpPr>
          <p:nvPr/>
        </p:nvSpPr>
        <p:spPr bwMode="auto">
          <a:xfrm>
            <a:off x="855407" y="2346265"/>
            <a:ext cx="4267200" cy="3505200"/>
          </a:xfrm>
          <a:prstGeom prst="rect">
            <a:avLst/>
          </a:prstGeom>
          <a:noFill/>
          <a:ln w="9525">
            <a:noFill/>
            <a:miter lim="800000"/>
            <a:headEnd/>
            <a:tailEnd/>
          </a:ln>
          <a:effectLst/>
        </p:spPr>
        <p:txBody>
          <a:bodyPr/>
          <a:lstStyle/>
          <a:p>
            <a:pPr marL="342900" indent="-342900">
              <a:spcBef>
                <a:spcPct val="20000"/>
              </a:spcBef>
              <a:buClr>
                <a:srgbClr val="000066"/>
              </a:buClr>
              <a:buFont typeface="Wingdings" pitchFamily="2" charset="2"/>
              <a:buChar char="l"/>
            </a:pPr>
            <a:r>
              <a:rPr lang="en-US" sz="2000" b="0" dirty="0" smtClean="0">
                <a:latin typeface="Calibri" pitchFamily="34" charset="0"/>
                <a:cs typeface="Calibri" pitchFamily="34" charset="0"/>
              </a:rPr>
              <a:t>Data can be stored locally</a:t>
            </a:r>
          </a:p>
          <a:p>
            <a:pPr marL="342900" indent="-342900">
              <a:spcBef>
                <a:spcPct val="20000"/>
              </a:spcBef>
              <a:buClr>
                <a:srgbClr val="000066"/>
              </a:buClr>
              <a:buFont typeface="Wingdings" pitchFamily="2" charset="2"/>
              <a:buChar char="l"/>
            </a:pPr>
            <a:r>
              <a:rPr lang="en-US" sz="2000" b="0" dirty="0" smtClean="0">
                <a:latin typeface="Calibri" pitchFamily="34" charset="0"/>
                <a:cs typeface="Calibri" pitchFamily="34" charset="0"/>
              </a:rPr>
              <a:t>Multiple versions of data as client  will have its own copy.</a:t>
            </a:r>
          </a:p>
          <a:p>
            <a:pPr marL="342900" indent="-342900">
              <a:spcBef>
                <a:spcPct val="20000"/>
              </a:spcBef>
              <a:buClr>
                <a:srgbClr val="000066"/>
              </a:buClr>
              <a:buFont typeface="Wingdings" pitchFamily="2" charset="2"/>
              <a:buChar char="l"/>
            </a:pPr>
            <a:r>
              <a:rPr lang="en-US" sz="2000" b="0" dirty="0" smtClean="0">
                <a:latin typeface="Calibri" pitchFamily="34" charset="0"/>
                <a:cs typeface="Calibri" pitchFamily="34" charset="0"/>
              </a:rPr>
              <a:t>Does not have a client – server architecture so data is stored locally.</a:t>
            </a:r>
          </a:p>
          <a:p>
            <a:pPr marL="342900" indent="-342900">
              <a:spcBef>
                <a:spcPct val="20000"/>
              </a:spcBef>
              <a:buClr>
                <a:srgbClr val="000066"/>
              </a:buClr>
              <a:buFont typeface="Wingdings" pitchFamily="2" charset="2"/>
              <a:buChar char="l"/>
            </a:pPr>
            <a:r>
              <a:rPr lang="en-US" sz="2000" b="0" dirty="0" smtClean="0">
                <a:latin typeface="Calibri" pitchFamily="34" charset="0"/>
                <a:cs typeface="Calibri" pitchFamily="34" charset="0"/>
              </a:rPr>
              <a:t>Does not have standardized commands to connect with applications</a:t>
            </a:r>
          </a:p>
          <a:p>
            <a:pPr marL="342900" indent="-342900">
              <a:spcBef>
                <a:spcPct val="20000"/>
              </a:spcBef>
              <a:buClr>
                <a:srgbClr val="000066"/>
              </a:buClr>
              <a:buFont typeface="Wingdings" pitchFamily="2" charset="2"/>
              <a:buChar char="l"/>
            </a:pPr>
            <a:endParaRPr lang="en-US" sz="2000" b="0" dirty="0">
              <a:latin typeface="Calibri" pitchFamily="34" charset="0"/>
              <a:cs typeface="Calibri" pitchFamily="34" charset="0"/>
            </a:endParaRPr>
          </a:p>
        </p:txBody>
      </p:sp>
    </p:spTree>
    <p:extLst>
      <p:ext uri="{BB962C8B-B14F-4D97-AF65-F5344CB8AC3E}">
        <p14:creationId xmlns:p14="http://schemas.microsoft.com/office/powerpoint/2010/main" val="335872068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3" presetClass="entr" presetSubtype="16"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 calcmode="lin" valueType="num">
                                      <p:cBhvr>
                                        <p:cTn id="7" dur="500" fill="hold"/>
                                        <p:tgtEl>
                                          <p:spTgt spid="10"/>
                                        </p:tgtEl>
                                        <p:attrNameLst>
                                          <p:attrName>ppt_w</p:attrName>
                                        </p:attrNameLst>
                                      </p:cBhvr>
                                      <p:tavLst>
                                        <p:tav tm="0">
                                          <p:val>
                                            <p:fltVal val="0"/>
                                          </p:val>
                                        </p:tav>
                                        <p:tav tm="100000">
                                          <p:val>
                                            <p:strVal val="#ppt_w"/>
                                          </p:val>
                                        </p:tav>
                                      </p:tavLst>
                                    </p:anim>
                                    <p:anim calcmode="lin" valueType="num">
                                      <p:cBhvr>
                                        <p:cTn id="8" dur="500" fill="hold"/>
                                        <p:tgtEl>
                                          <p:spTgt spid="10"/>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autoUpdateAnimBg="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2000" dirty="0">
                <a:latin typeface="Calibri" panose="020F0502020204030204" pitchFamily="34" charset="0"/>
                <a:cs typeface="Calibri" panose="020F0502020204030204" pitchFamily="34" charset="0"/>
              </a:rPr>
              <a:t>A Database Management System is a collection of programs that allows users to specify the structure of a database, to create, query and modify the data in the database and to control access to it. (e.g. limit access to the database so that only relevant staff can access details of enrolling students)</a:t>
            </a:r>
            <a:br>
              <a:rPr lang="en-US" sz="2000" dirty="0">
                <a:latin typeface="Calibri" panose="020F0502020204030204" pitchFamily="34" charset="0"/>
                <a:cs typeface="Calibri" panose="020F0502020204030204" pitchFamily="34" charset="0"/>
              </a:rPr>
            </a:br>
            <a:endParaRPr lang="en-IN" sz="2000" dirty="0"/>
          </a:p>
        </p:txBody>
      </p:sp>
      <p:sp>
        <p:nvSpPr>
          <p:cNvPr id="3" name="Content Placeholder 2"/>
          <p:cNvSpPr>
            <a:spLocks noGrp="1"/>
          </p:cNvSpPr>
          <p:nvPr>
            <p:ph idx="1"/>
          </p:nvPr>
        </p:nvSpPr>
        <p:spPr/>
        <p:txBody>
          <a:bodyPr/>
          <a:lstStyle/>
          <a:p>
            <a:pPr>
              <a:buNone/>
            </a:pPr>
            <a:r>
              <a:rPr lang="en-US" sz="2400" dirty="0"/>
              <a:t>Advantage of DBMS </a:t>
            </a:r>
            <a:endParaRPr lang="en-IN" sz="2400" dirty="0"/>
          </a:p>
          <a:p>
            <a:pPr>
              <a:buNone/>
            </a:pPr>
            <a:r>
              <a:rPr lang="en-US" sz="2400" b="1" dirty="0">
                <a:solidFill>
                  <a:schemeClr val="accent1"/>
                </a:solidFill>
                <a:latin typeface="Calibri" pitchFamily="34" charset="0"/>
                <a:cs typeface="Calibri" pitchFamily="34" charset="0"/>
              </a:rPr>
              <a:t>•	It stores data in centralized server. [ e.g. : single data server]</a:t>
            </a:r>
          </a:p>
          <a:p>
            <a:pPr>
              <a:buNone/>
            </a:pPr>
            <a:r>
              <a:rPr lang="en-US" sz="2400" b="1" dirty="0">
                <a:solidFill>
                  <a:schemeClr val="accent1"/>
                </a:solidFill>
                <a:latin typeface="Calibri" pitchFamily="34" charset="0"/>
                <a:cs typeface="Calibri" pitchFamily="34" charset="0"/>
              </a:rPr>
              <a:t>Mail server, Banking, Reservation: centralized</a:t>
            </a:r>
          </a:p>
          <a:p>
            <a:pPr>
              <a:buNone/>
            </a:pPr>
            <a:r>
              <a:rPr lang="en-US" sz="2400" b="1" dirty="0">
                <a:solidFill>
                  <a:schemeClr val="accent1"/>
                </a:solidFill>
                <a:latin typeface="Calibri" pitchFamily="34" charset="0"/>
                <a:cs typeface="Calibri" pitchFamily="34" charset="0"/>
              </a:rPr>
              <a:t>o	Data is being updated instantly.</a:t>
            </a:r>
          </a:p>
          <a:p>
            <a:pPr>
              <a:buNone/>
            </a:pPr>
            <a:r>
              <a:rPr lang="en-US" sz="2400" b="1" dirty="0">
                <a:solidFill>
                  <a:schemeClr val="accent1"/>
                </a:solidFill>
                <a:latin typeface="Calibri" pitchFamily="34" charset="0"/>
                <a:cs typeface="Calibri" pitchFamily="34" charset="0"/>
              </a:rPr>
              <a:t>o	</a:t>
            </a:r>
            <a:r>
              <a:rPr lang="en-US" sz="2400" b="1" dirty="0">
                <a:solidFill>
                  <a:srgbClr val="FF0000"/>
                </a:solidFill>
                <a:latin typeface="Calibri" pitchFamily="34" charset="0"/>
                <a:cs typeface="Calibri" pitchFamily="34" charset="0"/>
              </a:rPr>
              <a:t>Client – Server architecture – single server – multiple clients.</a:t>
            </a:r>
          </a:p>
          <a:p>
            <a:pPr>
              <a:buNone/>
            </a:pPr>
            <a:r>
              <a:rPr lang="en-US" sz="2400" b="1" dirty="0">
                <a:solidFill>
                  <a:schemeClr val="accent1"/>
                </a:solidFill>
                <a:latin typeface="Calibri" pitchFamily="34" charset="0"/>
                <a:cs typeface="Calibri" pitchFamily="34" charset="0"/>
              </a:rPr>
              <a:t>o	It supports disaster recovery. We can back up the data in remote locations.</a:t>
            </a:r>
          </a:p>
          <a:p>
            <a:pPr>
              <a:buNone/>
            </a:pPr>
            <a:r>
              <a:rPr lang="en-US" sz="2400" b="1" dirty="0">
                <a:solidFill>
                  <a:schemeClr val="accent1"/>
                </a:solidFill>
                <a:latin typeface="Calibri" pitchFamily="34" charset="0"/>
                <a:cs typeface="Calibri" pitchFamily="34" charset="0"/>
              </a:rPr>
              <a:t>o	We can backup and restore the data instantly.</a:t>
            </a:r>
          </a:p>
          <a:p>
            <a:pPr>
              <a:buNone/>
            </a:pPr>
            <a:r>
              <a:rPr lang="en-US" sz="2400" b="1" dirty="0">
                <a:solidFill>
                  <a:schemeClr val="accent1"/>
                </a:solidFill>
                <a:latin typeface="Calibri" pitchFamily="34" charset="0"/>
                <a:cs typeface="Calibri" pitchFamily="34" charset="0"/>
              </a:rPr>
              <a:t>Security: we can give access to different users depending upon roles.</a:t>
            </a:r>
          </a:p>
          <a:p>
            <a:pPr>
              <a:buNone/>
            </a:pPr>
            <a:r>
              <a:rPr lang="en-US" sz="2400" b="1" dirty="0">
                <a:solidFill>
                  <a:schemeClr val="accent1"/>
                </a:solidFill>
                <a:latin typeface="Calibri" pitchFamily="34" charset="0"/>
                <a:cs typeface="Calibri" pitchFamily="34" charset="0"/>
              </a:rPr>
              <a:t>o	Transactions: data can be rolled back.</a:t>
            </a:r>
          </a:p>
          <a:p>
            <a:pPr>
              <a:buNone/>
            </a:pPr>
            <a:r>
              <a:rPr lang="en-US" sz="2400" b="1" dirty="0">
                <a:solidFill>
                  <a:schemeClr val="accent1"/>
                </a:solidFill>
                <a:latin typeface="Calibri" pitchFamily="34" charset="0"/>
                <a:cs typeface="Calibri" pitchFamily="34" charset="0"/>
              </a:rPr>
              <a:t>Either all the tasks should be completed or it should be rolled back to the original position.</a:t>
            </a:r>
          </a:p>
          <a:p>
            <a:endParaRPr lang="en-IN" dirty="0"/>
          </a:p>
        </p:txBody>
      </p:sp>
    </p:spTree>
    <p:extLst>
      <p:ext uri="{BB962C8B-B14F-4D97-AF65-F5344CB8AC3E}">
        <p14:creationId xmlns:p14="http://schemas.microsoft.com/office/powerpoint/2010/main" val="2706290638"/>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09600" y="274638"/>
            <a:ext cx="10160000" cy="521775"/>
          </a:xfrm>
        </p:spPr>
        <p:txBody>
          <a:bodyPr/>
          <a:lstStyle/>
          <a:p>
            <a:r>
              <a:rPr lang="en-US" dirty="0" smtClean="0"/>
              <a:t>Client Server Architecture</a:t>
            </a:r>
            <a:endParaRPr lang="en-IN" dirty="0"/>
          </a:p>
        </p:txBody>
      </p:sp>
      <p:pic>
        <p:nvPicPr>
          <p:cNvPr id="4" name="Content Placeholder 3" descr="Client-Server Network"/>
          <p:cNvPicPr>
            <a:picLocks noGrp="1"/>
          </p:cNvPicPr>
          <p:nvPr>
            <p:ph idx="1"/>
          </p:nvPr>
        </p:nvPicPr>
        <p:blipFill>
          <a:blip r:embed="rId2" cstate="print">
            <a:extLst>
              <a:ext uri="{28A0092B-C50C-407E-A947-70E740481C1C}">
                <a14:useLocalDpi xmlns:a14="http://schemas.microsoft.com/office/drawing/2010/main" val="0"/>
              </a:ext>
            </a:extLst>
          </a:blip>
          <a:srcRect/>
          <a:stretch>
            <a:fillRect/>
          </a:stretch>
        </p:blipFill>
        <p:spPr bwMode="auto">
          <a:xfrm>
            <a:off x="1422400" y="1600200"/>
            <a:ext cx="8534400" cy="4800600"/>
          </a:xfrm>
          <a:prstGeom prst="rect">
            <a:avLst/>
          </a:prstGeom>
          <a:noFill/>
          <a:ln>
            <a:noFill/>
          </a:ln>
        </p:spPr>
      </p:pic>
    </p:spTree>
    <p:extLst>
      <p:ext uri="{BB962C8B-B14F-4D97-AF65-F5344CB8AC3E}">
        <p14:creationId xmlns:p14="http://schemas.microsoft.com/office/powerpoint/2010/main" val="3611107940"/>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2"/>
          <a:stretch>
            <a:fillRect/>
          </a:stretch>
        </p:blipFill>
        <p:spPr>
          <a:xfrm>
            <a:off x="521110" y="136666"/>
            <a:ext cx="10058400" cy="6486025"/>
          </a:xfrm>
          <a:prstGeom prst="rect">
            <a:avLst/>
          </a:prstGeom>
        </p:spPr>
      </p:pic>
    </p:spTree>
    <p:extLst>
      <p:ext uri="{BB962C8B-B14F-4D97-AF65-F5344CB8AC3E}">
        <p14:creationId xmlns:p14="http://schemas.microsoft.com/office/powerpoint/2010/main" val="3905976670"/>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09600" y="98323"/>
            <a:ext cx="10160000" cy="432619"/>
          </a:xfrm>
        </p:spPr>
        <p:txBody>
          <a:bodyPr/>
          <a:lstStyle/>
          <a:p>
            <a:r>
              <a:rPr lang="en-US" dirty="0" smtClean="0"/>
              <a:t>Popular Database Software's</a:t>
            </a:r>
            <a:endParaRPr lang="en-IN" dirty="0"/>
          </a:p>
        </p:txBody>
      </p:sp>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711200" y="701084"/>
            <a:ext cx="10058400" cy="6071030"/>
          </a:xfrm>
          <a:prstGeom prst="rect">
            <a:avLst/>
          </a:prstGeom>
        </p:spPr>
      </p:pic>
    </p:spTree>
    <p:extLst>
      <p:ext uri="{BB962C8B-B14F-4D97-AF65-F5344CB8AC3E}">
        <p14:creationId xmlns:p14="http://schemas.microsoft.com/office/powerpoint/2010/main" val="3688792314"/>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Application Architecture</a:t>
            </a:r>
            <a:endParaRPr lang="en-IN" dirty="0"/>
          </a:p>
        </p:txBody>
      </p:sp>
      <p:pic>
        <p:nvPicPr>
          <p:cNvPr id="4" name="Picture 3"/>
          <p:cNvPicPr/>
          <p:nvPr/>
        </p:nvPicPr>
        <p:blipFill>
          <a:blip r:embed="rId2">
            <a:extLst>
              <a:ext uri="{28A0092B-C50C-407E-A947-70E740481C1C}">
                <a14:useLocalDpi xmlns:a14="http://schemas.microsoft.com/office/drawing/2010/main" val="0"/>
              </a:ext>
            </a:extLst>
          </a:blip>
          <a:stretch>
            <a:fillRect/>
          </a:stretch>
        </p:blipFill>
        <p:spPr>
          <a:xfrm>
            <a:off x="383458" y="1648030"/>
            <a:ext cx="7754363" cy="3435248"/>
          </a:xfrm>
          <a:prstGeom prst="rect">
            <a:avLst/>
          </a:prstGeom>
        </p:spPr>
      </p:pic>
    </p:spTree>
    <p:extLst>
      <p:ext uri="{BB962C8B-B14F-4D97-AF65-F5344CB8AC3E}">
        <p14:creationId xmlns:p14="http://schemas.microsoft.com/office/powerpoint/2010/main" val="3804258571"/>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45029" y="381000"/>
            <a:ext cx="8596668" cy="849086"/>
          </a:xfrm>
        </p:spPr>
        <p:txBody>
          <a:bodyPr>
            <a:noAutofit/>
          </a:bodyPr>
          <a:lstStyle/>
          <a:p>
            <a:r>
              <a:rPr lang="en-US" sz="2800" dirty="0" smtClean="0">
                <a:solidFill>
                  <a:schemeClr val="accent5"/>
                </a:solidFill>
                <a:latin typeface="Times New Roman" panose="02020603050405020304" pitchFamily="18" charset="0"/>
                <a:cs typeface="Times New Roman" panose="02020603050405020304" pitchFamily="18" charset="0"/>
              </a:rPr>
              <a:t>Different Types of Systems, Databases &amp; Reporting Tools</a:t>
            </a:r>
            <a:r>
              <a:rPr lang="en-US" sz="2800" dirty="0">
                <a:solidFill>
                  <a:schemeClr val="accent5"/>
                </a:solidFill>
                <a:latin typeface="Times New Roman" panose="02020603050405020304" pitchFamily="18" charset="0"/>
                <a:cs typeface="Times New Roman" panose="02020603050405020304" pitchFamily="18" charset="0"/>
              </a:rPr>
              <a:t/>
            </a:r>
            <a:br>
              <a:rPr lang="en-US" sz="2800" dirty="0">
                <a:solidFill>
                  <a:schemeClr val="accent5"/>
                </a:solidFill>
                <a:latin typeface="Times New Roman" panose="02020603050405020304" pitchFamily="18" charset="0"/>
                <a:cs typeface="Times New Roman" panose="02020603050405020304" pitchFamily="18" charset="0"/>
              </a:rPr>
            </a:br>
            <a:endParaRPr lang="en-IN" sz="2800" dirty="0"/>
          </a:p>
        </p:txBody>
      </p:sp>
      <p:pic>
        <p:nvPicPr>
          <p:cNvPr id="5" name="Content Placeholder 4"/>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753738" y="1399142"/>
            <a:ext cx="8917879" cy="4470830"/>
          </a:xfrm>
        </p:spPr>
      </p:pic>
    </p:spTree>
    <p:extLst>
      <p:ext uri="{BB962C8B-B14F-4D97-AF65-F5344CB8AC3E}">
        <p14:creationId xmlns:p14="http://schemas.microsoft.com/office/powerpoint/2010/main" val="2328726083"/>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45029" y="381000"/>
            <a:ext cx="8596668" cy="849086"/>
          </a:xfrm>
        </p:spPr>
        <p:txBody>
          <a:bodyPr>
            <a:noAutofit/>
          </a:bodyPr>
          <a:lstStyle/>
          <a:p>
            <a:r>
              <a:rPr lang="en-US" sz="2800" dirty="0" smtClean="0">
                <a:solidFill>
                  <a:schemeClr val="accent5"/>
                </a:solidFill>
                <a:latin typeface="Times New Roman" panose="02020603050405020304" pitchFamily="18" charset="0"/>
                <a:cs typeface="Times New Roman" panose="02020603050405020304" pitchFamily="18" charset="0"/>
              </a:rPr>
              <a:t>Different Types of Systems, Databases &amp; Reporting Tools</a:t>
            </a:r>
            <a:r>
              <a:rPr lang="en-US" sz="2800" dirty="0">
                <a:solidFill>
                  <a:schemeClr val="accent5"/>
                </a:solidFill>
                <a:latin typeface="Times New Roman" panose="02020603050405020304" pitchFamily="18" charset="0"/>
                <a:cs typeface="Times New Roman" panose="02020603050405020304" pitchFamily="18" charset="0"/>
              </a:rPr>
              <a:t/>
            </a:r>
            <a:br>
              <a:rPr lang="en-US" sz="2800" dirty="0">
                <a:solidFill>
                  <a:schemeClr val="accent5"/>
                </a:solidFill>
                <a:latin typeface="Times New Roman" panose="02020603050405020304" pitchFamily="18" charset="0"/>
                <a:cs typeface="Times New Roman" panose="02020603050405020304" pitchFamily="18" charset="0"/>
              </a:rPr>
            </a:br>
            <a:endParaRPr lang="en-IN" sz="2800" dirty="0"/>
          </a:p>
        </p:txBody>
      </p:sp>
      <p:pic>
        <p:nvPicPr>
          <p:cNvPr id="5" name="Content Placeholder 4"/>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331169" y="2264231"/>
            <a:ext cx="7224387" cy="2928737"/>
          </a:xfrm>
        </p:spPr>
      </p:pic>
    </p:spTree>
    <p:extLst>
      <p:ext uri="{BB962C8B-B14F-4D97-AF65-F5344CB8AC3E}">
        <p14:creationId xmlns:p14="http://schemas.microsoft.com/office/powerpoint/2010/main" val="2565915089"/>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45029" y="381000"/>
            <a:ext cx="8596668" cy="849086"/>
          </a:xfrm>
        </p:spPr>
        <p:txBody>
          <a:bodyPr>
            <a:noAutofit/>
          </a:bodyPr>
          <a:lstStyle/>
          <a:p>
            <a:r>
              <a:rPr lang="en-US" sz="2800" dirty="0" smtClean="0">
                <a:solidFill>
                  <a:schemeClr val="accent5"/>
                </a:solidFill>
                <a:latin typeface="Times New Roman" panose="02020603050405020304" pitchFamily="18" charset="0"/>
                <a:cs typeface="Times New Roman" panose="02020603050405020304" pitchFamily="18" charset="0"/>
              </a:rPr>
              <a:t>Different Types of Systems, Databases &amp; Reporting Tools</a:t>
            </a:r>
            <a:r>
              <a:rPr lang="en-US" sz="2800" dirty="0">
                <a:solidFill>
                  <a:schemeClr val="accent5"/>
                </a:solidFill>
                <a:latin typeface="Times New Roman" panose="02020603050405020304" pitchFamily="18" charset="0"/>
                <a:cs typeface="Times New Roman" panose="02020603050405020304" pitchFamily="18" charset="0"/>
              </a:rPr>
              <a:t/>
            </a:r>
            <a:br>
              <a:rPr lang="en-US" sz="2800" dirty="0">
                <a:solidFill>
                  <a:schemeClr val="accent5"/>
                </a:solidFill>
                <a:latin typeface="Times New Roman" panose="02020603050405020304" pitchFamily="18" charset="0"/>
                <a:cs typeface="Times New Roman" panose="02020603050405020304" pitchFamily="18" charset="0"/>
              </a:rPr>
            </a:br>
            <a:endParaRPr lang="en-IN" sz="2800" dirty="0"/>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788189" y="1344060"/>
            <a:ext cx="8310347" cy="4896271"/>
          </a:xfrm>
          <a:prstGeom prst="rect">
            <a:avLst/>
          </a:prstGeom>
          <a:ln>
            <a:noFill/>
          </a:ln>
          <a:effectLst>
            <a:softEdge rad="112500"/>
          </a:effectLst>
        </p:spPr>
      </p:pic>
    </p:spTree>
    <p:extLst>
      <p:ext uri="{BB962C8B-B14F-4D97-AF65-F5344CB8AC3E}">
        <p14:creationId xmlns:p14="http://schemas.microsoft.com/office/powerpoint/2010/main" val="2130063005"/>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45029" y="381000"/>
            <a:ext cx="8596668" cy="849086"/>
          </a:xfrm>
        </p:spPr>
        <p:txBody>
          <a:bodyPr>
            <a:noAutofit/>
          </a:bodyPr>
          <a:lstStyle/>
          <a:p>
            <a:r>
              <a:rPr lang="en-US" sz="2800" dirty="0" smtClean="0">
                <a:solidFill>
                  <a:schemeClr val="accent5"/>
                </a:solidFill>
                <a:latin typeface="Times New Roman" panose="02020603050405020304" pitchFamily="18" charset="0"/>
                <a:cs typeface="Times New Roman" panose="02020603050405020304" pitchFamily="18" charset="0"/>
              </a:rPr>
              <a:t>Different Types of Systems, Databases &amp; Reporting Tools</a:t>
            </a:r>
            <a:r>
              <a:rPr lang="en-US" sz="2800" dirty="0">
                <a:solidFill>
                  <a:schemeClr val="accent5"/>
                </a:solidFill>
                <a:latin typeface="Times New Roman" panose="02020603050405020304" pitchFamily="18" charset="0"/>
                <a:cs typeface="Times New Roman" panose="02020603050405020304" pitchFamily="18" charset="0"/>
              </a:rPr>
              <a:t/>
            </a:r>
            <a:br>
              <a:rPr lang="en-US" sz="2800" dirty="0">
                <a:solidFill>
                  <a:schemeClr val="accent5"/>
                </a:solidFill>
                <a:latin typeface="Times New Roman" panose="02020603050405020304" pitchFamily="18" charset="0"/>
                <a:cs typeface="Times New Roman" panose="02020603050405020304" pitchFamily="18" charset="0"/>
              </a:rPr>
            </a:br>
            <a:endParaRPr lang="en-IN" sz="2800" dirty="0"/>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927893" y="1696599"/>
            <a:ext cx="8096251" cy="4057296"/>
          </a:xfrm>
        </p:spPr>
      </p:pic>
    </p:spTree>
    <p:extLst>
      <p:ext uri="{BB962C8B-B14F-4D97-AF65-F5344CB8AC3E}">
        <p14:creationId xmlns:p14="http://schemas.microsoft.com/office/powerpoint/2010/main" val="2093537944"/>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45029" y="381000"/>
            <a:ext cx="8596668" cy="553065"/>
          </a:xfrm>
        </p:spPr>
        <p:txBody>
          <a:bodyPr>
            <a:noAutofit/>
          </a:bodyPr>
          <a:lstStyle/>
          <a:p>
            <a:r>
              <a:rPr lang="en-US" sz="2800" dirty="0" smtClean="0">
                <a:solidFill>
                  <a:schemeClr val="accent5"/>
                </a:solidFill>
                <a:latin typeface="Times New Roman" panose="02020603050405020304" pitchFamily="18" charset="0"/>
                <a:cs typeface="Times New Roman" panose="02020603050405020304" pitchFamily="18" charset="0"/>
              </a:rPr>
              <a:t/>
            </a:r>
            <a:br>
              <a:rPr lang="en-US" sz="2800" dirty="0" smtClean="0">
                <a:solidFill>
                  <a:schemeClr val="accent5"/>
                </a:solidFill>
                <a:latin typeface="Times New Roman" panose="02020603050405020304" pitchFamily="18" charset="0"/>
                <a:cs typeface="Times New Roman" panose="02020603050405020304" pitchFamily="18" charset="0"/>
              </a:rPr>
            </a:br>
            <a:r>
              <a:rPr lang="en-US" sz="2800" dirty="0" smtClean="0">
                <a:solidFill>
                  <a:schemeClr val="accent5"/>
                </a:solidFill>
                <a:latin typeface="Times New Roman" panose="02020603050405020304" pitchFamily="18" charset="0"/>
                <a:cs typeface="Times New Roman" panose="02020603050405020304" pitchFamily="18" charset="0"/>
              </a:rPr>
              <a:t>Architecture</a:t>
            </a:r>
            <a:r>
              <a:rPr lang="en-US" sz="2800" dirty="0">
                <a:solidFill>
                  <a:schemeClr val="accent5"/>
                </a:solidFill>
                <a:latin typeface="Times New Roman" panose="02020603050405020304" pitchFamily="18" charset="0"/>
                <a:cs typeface="Times New Roman" panose="02020603050405020304" pitchFamily="18" charset="0"/>
              </a:rPr>
              <a:t/>
            </a:r>
            <a:br>
              <a:rPr lang="en-US" sz="2800" dirty="0">
                <a:solidFill>
                  <a:schemeClr val="accent5"/>
                </a:solidFill>
                <a:latin typeface="Times New Roman" panose="02020603050405020304" pitchFamily="18" charset="0"/>
                <a:cs typeface="Times New Roman" panose="02020603050405020304" pitchFamily="18" charset="0"/>
              </a:rPr>
            </a:br>
            <a:endParaRPr lang="en-IN" sz="2800" dirty="0"/>
          </a:p>
        </p:txBody>
      </p:sp>
      <p:pic>
        <p:nvPicPr>
          <p:cNvPr id="5" name="Content Placeholder 4"/>
          <p:cNvPicPr>
            <a:picLocks noGrp="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1071716" y="1071716"/>
            <a:ext cx="9252155" cy="5319252"/>
          </a:xfrm>
          <a:prstGeom prst="rect">
            <a:avLst/>
          </a:prstGeom>
          <a:noFill/>
          <a:ln>
            <a:noFill/>
          </a:ln>
        </p:spPr>
      </p:pic>
    </p:spTree>
    <p:extLst>
      <p:ext uri="{BB962C8B-B14F-4D97-AF65-F5344CB8AC3E}">
        <p14:creationId xmlns:p14="http://schemas.microsoft.com/office/powerpoint/2010/main" val="4183334754"/>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45029" y="381000"/>
            <a:ext cx="8596668" cy="553065"/>
          </a:xfrm>
        </p:spPr>
        <p:txBody>
          <a:bodyPr>
            <a:noAutofit/>
          </a:bodyPr>
          <a:lstStyle/>
          <a:p>
            <a:r>
              <a:rPr lang="en-US" sz="2800" dirty="0" smtClean="0">
                <a:solidFill>
                  <a:schemeClr val="accent5"/>
                </a:solidFill>
                <a:latin typeface="Times New Roman" panose="02020603050405020304" pitchFamily="18" charset="0"/>
                <a:cs typeface="Times New Roman" panose="02020603050405020304" pitchFamily="18" charset="0"/>
              </a:rPr>
              <a:t/>
            </a:r>
            <a:br>
              <a:rPr lang="en-US" sz="2800" dirty="0" smtClean="0">
                <a:solidFill>
                  <a:schemeClr val="accent5"/>
                </a:solidFill>
                <a:latin typeface="Times New Roman" panose="02020603050405020304" pitchFamily="18" charset="0"/>
                <a:cs typeface="Times New Roman" panose="02020603050405020304" pitchFamily="18" charset="0"/>
              </a:rPr>
            </a:br>
            <a:r>
              <a:rPr lang="en-US" sz="2800" dirty="0" err="1" smtClean="0">
                <a:solidFill>
                  <a:schemeClr val="accent5"/>
                </a:solidFill>
                <a:latin typeface="Times New Roman" panose="02020603050405020304" pitchFamily="18" charset="0"/>
                <a:cs typeface="Times New Roman" panose="02020603050405020304" pitchFamily="18" charset="0"/>
              </a:rPr>
              <a:t>Sql</a:t>
            </a:r>
            <a:r>
              <a:rPr lang="en-US" sz="2800" dirty="0" smtClean="0">
                <a:solidFill>
                  <a:schemeClr val="accent5"/>
                </a:solidFill>
                <a:latin typeface="Times New Roman" panose="02020603050405020304" pitchFamily="18" charset="0"/>
                <a:cs typeface="Times New Roman" panose="02020603050405020304" pitchFamily="18" charset="0"/>
              </a:rPr>
              <a:t> Server Deployed / Installation</a:t>
            </a:r>
            <a:r>
              <a:rPr lang="en-US" sz="2800" dirty="0">
                <a:solidFill>
                  <a:schemeClr val="accent5"/>
                </a:solidFill>
                <a:latin typeface="Times New Roman" panose="02020603050405020304" pitchFamily="18" charset="0"/>
                <a:cs typeface="Times New Roman" panose="02020603050405020304" pitchFamily="18" charset="0"/>
              </a:rPr>
              <a:t/>
            </a:r>
            <a:br>
              <a:rPr lang="en-US" sz="2800" dirty="0">
                <a:solidFill>
                  <a:schemeClr val="accent5"/>
                </a:solidFill>
                <a:latin typeface="Times New Roman" panose="02020603050405020304" pitchFamily="18" charset="0"/>
                <a:cs typeface="Times New Roman" panose="02020603050405020304" pitchFamily="18" charset="0"/>
              </a:rPr>
            </a:br>
            <a:endParaRPr lang="en-IN" sz="2800" dirty="0"/>
          </a:p>
        </p:txBody>
      </p:sp>
      <p:pic>
        <p:nvPicPr>
          <p:cNvPr id="6" name="Content Placeholder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871964" y="1273278"/>
            <a:ext cx="8142797" cy="4883272"/>
          </a:xfrm>
          <a:prstGeom prst="rect">
            <a:avLst/>
          </a:prstGeom>
        </p:spPr>
      </p:pic>
    </p:spTree>
    <p:extLst>
      <p:ext uri="{BB962C8B-B14F-4D97-AF65-F5344CB8AC3E}">
        <p14:creationId xmlns:p14="http://schemas.microsoft.com/office/powerpoint/2010/main" val="1607746605"/>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Diff between </a:t>
            </a:r>
            <a:r>
              <a:rPr lang="en-US" dirty="0" err="1" smtClean="0"/>
              <a:t>OnPremise</a:t>
            </a:r>
            <a:r>
              <a:rPr lang="en-US" dirty="0" smtClean="0"/>
              <a:t> &amp; Azure Cloud</a:t>
            </a:r>
            <a:endParaRPr lang="en-IN" dirty="0"/>
          </a:p>
        </p:txBody>
      </p:sp>
      <p:pic>
        <p:nvPicPr>
          <p:cNvPr id="4" name="Content Placeholder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732936" y="1784554"/>
            <a:ext cx="7340599" cy="3886200"/>
          </a:xfrm>
          <a:prstGeom prst="rect">
            <a:avLst/>
          </a:prstGeom>
        </p:spPr>
      </p:pic>
    </p:spTree>
    <p:extLst>
      <p:ext uri="{BB962C8B-B14F-4D97-AF65-F5344CB8AC3E}">
        <p14:creationId xmlns:p14="http://schemas.microsoft.com/office/powerpoint/2010/main" val="488343154"/>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A29CD07-87CE-4B3D-AD87-F8D6D249CE97}"/>
              </a:ext>
            </a:extLst>
          </p:cNvPr>
          <p:cNvSpPr>
            <a:spLocks noGrp="1"/>
          </p:cNvSpPr>
          <p:nvPr>
            <p:ph type="title"/>
          </p:nvPr>
        </p:nvSpPr>
        <p:spPr>
          <a:xfrm>
            <a:off x="930553" y="1706880"/>
            <a:ext cx="8596668" cy="4018671"/>
          </a:xfrm>
        </p:spPr>
        <p:txBody>
          <a:bodyPr/>
          <a:lstStyle/>
          <a:p>
            <a:r>
              <a:rPr lang="en-IN" dirty="0"/>
              <a:t>                   </a:t>
            </a:r>
            <a:r>
              <a:rPr lang="en-IN" sz="4400" dirty="0">
                <a:solidFill>
                  <a:srgbClr val="0070C0"/>
                </a:solidFill>
                <a:latin typeface="Times New Roman" panose="02020603050405020304" pitchFamily="18" charset="0"/>
                <a:cs typeface="Times New Roman" panose="02020603050405020304" pitchFamily="18" charset="0"/>
              </a:rPr>
              <a:t>THANK YOU</a:t>
            </a:r>
            <a:endParaRPr lang="en-IN" dirty="0">
              <a:solidFill>
                <a:srgbClr val="0070C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925202729"/>
      </p:ext>
    </p:extLst>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Adjacency">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mbria"/>
        <a:ea typeface=""/>
        <a:cs typeface=""/>
        <a:font script="Jpan" typeface="ＭＳ 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明朝"/>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Adjacency">
      <a:fillStyleLst>
        <a:solidFill>
          <a:schemeClr val="phClr"/>
        </a:solidFill>
        <a:solidFill>
          <a:schemeClr val="phClr">
            <a:tint val="55000"/>
          </a:schemeClr>
        </a:solidFill>
        <a:solidFill>
          <a:schemeClr val="phClr"/>
        </a:solidFill>
      </a:fillStyleLst>
      <a:lnStyleLst>
        <a:ln w="12700"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outerShdw blurRad="50800" dist="25400" algn="bl" rotWithShape="0">
              <a:srgbClr val="000000">
                <a:alpha val="60000"/>
              </a:srgbClr>
            </a:outerShdw>
          </a:effectLst>
        </a:effectStyle>
        <a:effectStyle>
          <a:effectLst/>
          <a:scene3d>
            <a:camera prst="orthographicFront">
              <a:rot lat="0" lon="0" rev="0"/>
            </a:camera>
            <a:lightRig rig="brightRoom" dir="tl">
              <a:rot lat="0" lon="0" rev="1800000"/>
            </a:lightRig>
          </a:scene3d>
          <a:sp3d contourW="10160" prstMaterial="dkEdge">
            <a:bevelT w="38100" h="50800" prst="angle"/>
            <a:contourClr>
              <a:schemeClr val="phClr">
                <a:shade val="40000"/>
                <a:satMod val="150000"/>
              </a:schemeClr>
            </a:contourClr>
          </a:sp3d>
        </a:effectStyle>
      </a:effectStyleLst>
      <a:bgFillStyleLst>
        <a:solidFill>
          <a:schemeClr val="phClr"/>
        </a:solidFill>
        <a:gradFill rotWithShape="1">
          <a:gsLst>
            <a:gs pos="0">
              <a:schemeClr val="phClr">
                <a:tint val="90000"/>
              </a:schemeClr>
            </a:gs>
            <a:gs pos="75000">
              <a:schemeClr val="phClr">
                <a:shade val="100000"/>
                <a:satMod val="115000"/>
              </a:schemeClr>
            </a:gs>
            <a:gs pos="100000">
              <a:schemeClr val="phClr">
                <a:shade val="70000"/>
                <a:satMod val="130000"/>
              </a:schemeClr>
            </a:gs>
          </a:gsLst>
          <a:path path="circle">
            <a:fillToRect l="20000" t="50000" r="100000" b="50000"/>
          </a:path>
        </a:gradFill>
        <a:blipFill rotWithShape="1">
          <a:blip xmlns:r="http://schemas.openxmlformats.org/officeDocument/2006/relationships" r:embed="rId1">
            <a:duotone>
              <a:schemeClr val="phClr">
                <a:tint val="97000"/>
              </a:schemeClr>
              <a:schemeClr val="phClr">
                <a:shade val="96000"/>
              </a:schemeClr>
            </a:duotone>
          </a:blip>
          <a:tile tx="0" ty="0" sx="32000" sy="32000" flip="none"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Adjacency</Template>
  <TotalTime>2133</TotalTime>
  <Words>271</Words>
  <Application>Microsoft Office PowerPoint</Application>
  <PresentationFormat>Widescreen</PresentationFormat>
  <Paragraphs>46</Paragraphs>
  <Slides>16</Slides>
  <Notes>0</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16</vt:i4>
      </vt:variant>
    </vt:vector>
  </HeadingPairs>
  <TitlesOfParts>
    <vt:vector size="24" baseType="lpstr">
      <vt:lpstr>Yu Gothic Light</vt:lpstr>
      <vt:lpstr>Arial</vt:lpstr>
      <vt:lpstr>Calibri</vt:lpstr>
      <vt:lpstr>Cambria</vt:lpstr>
      <vt:lpstr>Eurostile</vt:lpstr>
      <vt:lpstr>Times New Roman</vt:lpstr>
      <vt:lpstr>Wingdings</vt:lpstr>
      <vt:lpstr>Adjacency</vt:lpstr>
      <vt:lpstr>INTRODUCTION  TO Data Components</vt:lpstr>
      <vt:lpstr>What is Data</vt:lpstr>
      <vt:lpstr>File System vs. Database</vt:lpstr>
      <vt:lpstr>A Database Management System is a collection of programs that allows users to specify the structure of a database, to create, query and modify the data in the database and to control access to it. (e.g. limit access to the database so that only relevant staff can access details of enrolling students) </vt:lpstr>
      <vt:lpstr>Client Server Architecture</vt:lpstr>
      <vt:lpstr>PowerPoint Presentation</vt:lpstr>
      <vt:lpstr>Popular Database Software's</vt:lpstr>
      <vt:lpstr>Application Architecture</vt:lpstr>
      <vt:lpstr>Different Types of Systems, Databases &amp; Reporting Tools </vt:lpstr>
      <vt:lpstr>Different Types of Systems, Databases &amp; Reporting Tools </vt:lpstr>
      <vt:lpstr>Different Types of Systems, Databases &amp; Reporting Tools </vt:lpstr>
      <vt:lpstr>Different Types of Systems, Databases &amp; Reporting Tools </vt:lpstr>
      <vt:lpstr> Architecture </vt:lpstr>
      <vt:lpstr> Sql Server Deployed / Installation </vt:lpstr>
      <vt:lpstr>Diff between OnPremise &amp; Azure Cloud</vt:lpstr>
      <vt:lpstr>                   THANK YOU</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INTRODUCTION  TO  POWER BI</dc:title>
  <dc:creator>Lizdavid</dc:creator>
  <cp:lastModifiedBy>Administrator</cp:lastModifiedBy>
  <cp:revision>91</cp:revision>
  <dcterms:created xsi:type="dcterms:W3CDTF">2019-09-30T07:23:59Z</dcterms:created>
  <dcterms:modified xsi:type="dcterms:W3CDTF">2025-01-27T12:11:11Z</dcterms:modified>
</cp:coreProperties>
</file>