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0" r:id="rId1"/>
  </p:sldMasterIdLst>
  <p:sldIdLst>
    <p:sldId id="256" r:id="rId2"/>
    <p:sldId id="266" r:id="rId3"/>
    <p:sldId id="274" r:id="rId4"/>
    <p:sldId id="275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36" autoAdjust="0"/>
    <p:restoredTop sz="94291" autoAdjust="0"/>
  </p:normalViewPr>
  <p:slideViewPr>
    <p:cSldViewPr snapToGrid="0">
      <p:cViewPr varScale="1">
        <p:scale>
          <a:sx n="87" d="100"/>
          <a:sy n="87" d="100"/>
        </p:scale>
        <p:origin x="38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12/8/2020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91CD63-5F23-455C-BB56-C7374F9C62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 TO</a:t>
            </a:r>
            <a:br>
              <a:rPr lang="en-IN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POWER </a:t>
            </a:r>
            <a:r>
              <a:rPr lang="en-IN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BI-VISUALIZATION FEATURES</a:t>
            </a:r>
            <a:endParaRPr lang="en-IN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86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5A1DE1-D94C-4115-916B-038396993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42372"/>
            <a:ext cx="10042078" cy="991518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sz="4000" b="1" dirty="0" smtClean="0"/>
              <a:t>POWER BI REPORT FEATURES</a:t>
            </a:r>
            <a:r>
              <a:rPr lang="en-IN" b="1" dirty="0"/>
              <a:t/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98C401-E402-4556-BDEF-C5A1B9AAB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33890"/>
            <a:ext cx="8596668" cy="4807473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Slicers</a:t>
            </a:r>
          </a:p>
          <a:p>
            <a:pPr marL="114300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Cards</a:t>
            </a:r>
          </a:p>
          <a:p>
            <a:pPr marL="114300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Filters</a:t>
            </a:r>
          </a:p>
          <a:p>
            <a:pPr marL="11430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  Visualization Filters ( Top N Filters)</a:t>
            </a:r>
          </a:p>
          <a:p>
            <a:pPr marL="11430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   Page Filters</a:t>
            </a:r>
          </a:p>
          <a:p>
            <a:pPr marL="11430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   Reports Filters</a:t>
            </a:r>
          </a:p>
          <a:p>
            <a:pPr marL="114300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Book-marking </a:t>
            </a:r>
          </a:p>
          <a:p>
            <a:pPr marL="114300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Linking of Reports (Link to a Bookmark, Link to a Page)</a:t>
            </a:r>
          </a:p>
          <a:p>
            <a:pPr marL="114300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Creating Dashboard</a:t>
            </a:r>
          </a:p>
          <a:p>
            <a:pPr marL="114300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Drill Through Report</a:t>
            </a:r>
          </a:p>
          <a:p>
            <a:pPr marL="114300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Data Filters</a:t>
            </a:r>
          </a:p>
          <a:p>
            <a:pPr marL="114300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Parameters</a:t>
            </a:r>
          </a:p>
          <a:p>
            <a:pPr marL="114300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Types of Parameters</a:t>
            </a:r>
          </a:p>
          <a:p>
            <a:pPr marL="114300" indent="0">
              <a:buNone/>
            </a:pPr>
            <a:endParaRPr lang="en-US" b="1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en-US" b="1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en-IN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55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5A1DE1-D94C-4115-916B-038396993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42372"/>
            <a:ext cx="10042078" cy="760163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sz="4000" b="1" dirty="0" smtClean="0"/>
              <a:t>POWER BI REPORT FEATURES</a:t>
            </a:r>
            <a:r>
              <a:rPr lang="en-IN" b="1" dirty="0"/>
              <a:t/>
            </a:r>
            <a:br>
              <a:rPr lang="en-IN" b="1" dirty="0"/>
            </a:br>
            <a:endParaRPr lang="en-IN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0641170"/>
              </p:ext>
            </p:extLst>
          </p:nvPr>
        </p:nvGraphicFramePr>
        <p:xfrm>
          <a:off x="583894" y="1200838"/>
          <a:ext cx="10185706" cy="4976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685"/>
                <a:gridCol w="8124021"/>
              </a:tblGrid>
              <a:tr h="403197">
                <a:tc>
                  <a:txBody>
                    <a:bodyPr/>
                    <a:lstStyle/>
                    <a:p>
                      <a:r>
                        <a:rPr lang="en-US" dirty="0" smtClean="0"/>
                        <a:t>Features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Descriptions</a:t>
                      </a:r>
                      <a:endParaRPr lang="en-IN" dirty="0"/>
                    </a:p>
                  </a:txBody>
                  <a:tcPr/>
                </a:tc>
              </a:tr>
              <a:tr h="994184">
                <a:tc>
                  <a:txBody>
                    <a:bodyPr/>
                    <a:lstStyle/>
                    <a:p>
                      <a:r>
                        <a:rPr lang="en-US" dirty="0" smtClean="0"/>
                        <a:t>Slicer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Slicers</a:t>
                      </a:r>
                      <a:r>
                        <a:rPr lang="en-US" baseline="0" dirty="0" smtClean="0"/>
                        <a:t> are used to add different filters to the visualization components. It can be represented as a List or Dropdown, based upon which the visualization will be filtered.</a:t>
                      </a:r>
                      <a:endParaRPr lang="en-IN" dirty="0"/>
                    </a:p>
                  </a:txBody>
                  <a:tcPr/>
                </a:tc>
              </a:tr>
              <a:tr h="695928">
                <a:tc>
                  <a:txBody>
                    <a:bodyPr/>
                    <a:lstStyle/>
                    <a:p>
                      <a:r>
                        <a:rPr lang="en-US" dirty="0" smtClean="0"/>
                        <a:t>Cards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Cards</a:t>
                      </a:r>
                      <a:r>
                        <a:rPr lang="en-US" baseline="0" dirty="0" smtClean="0"/>
                        <a:t> are used to display a single value, like total sales etc., which are filtered based upon selection of slicer and visualization.</a:t>
                      </a:r>
                      <a:endParaRPr lang="en-IN" dirty="0"/>
                    </a:p>
                  </a:txBody>
                  <a:tcPr/>
                </a:tc>
              </a:tr>
              <a:tr h="1888949">
                <a:tc>
                  <a:txBody>
                    <a:bodyPr/>
                    <a:lstStyle/>
                    <a:p>
                      <a:r>
                        <a:rPr lang="en-US" dirty="0" smtClean="0"/>
                        <a:t>Filters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Filters are used to add different types of filters to</a:t>
                      </a:r>
                      <a:r>
                        <a:rPr lang="en-US" baseline="0" dirty="0" smtClean="0"/>
                        <a:t> visualization. Filters are similar to slicers, but have advanced options.</a:t>
                      </a:r>
                    </a:p>
                    <a:p>
                      <a:r>
                        <a:rPr lang="en-US" baseline="0" dirty="0" smtClean="0"/>
                        <a:t>Types of Filters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Visualization Filters (Filters applied on the particular visualization)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Page Filters (Filters applied on all the visualization in that page)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Report Filters (Filters applied on all the pages in that Report)</a:t>
                      </a:r>
                      <a:endParaRPr lang="en-I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94184">
                <a:tc>
                  <a:txBody>
                    <a:bodyPr/>
                    <a:lstStyle/>
                    <a:p>
                      <a:r>
                        <a:rPr lang="en-US" dirty="0" smtClean="0"/>
                        <a:t>BookMarking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Bookmarks</a:t>
                      </a:r>
                      <a:r>
                        <a:rPr lang="en-US" baseline="0" dirty="0" smtClean="0"/>
                        <a:t> are used to mark different positions/ scenarios. Using bookmarking, we can mark different positions of the reports which are be revisited by clicking on the bookmarks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198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5A1DE1-D94C-4115-916B-038396993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42372"/>
            <a:ext cx="10042078" cy="991518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sz="4000" b="1" dirty="0" smtClean="0"/>
              <a:t>POWER BI REPORT FEATURES</a:t>
            </a:r>
            <a:r>
              <a:rPr lang="en-IN" b="1" dirty="0"/>
              <a:t/>
            </a:r>
            <a:br>
              <a:rPr lang="en-IN" b="1" dirty="0"/>
            </a:br>
            <a:endParaRPr lang="en-IN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5547208"/>
              </p:ext>
            </p:extLst>
          </p:nvPr>
        </p:nvGraphicFramePr>
        <p:xfrm>
          <a:off x="609600" y="1600200"/>
          <a:ext cx="10160000" cy="385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6482"/>
                <a:gridCol w="810351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Features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Descriptions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Dashboard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dashboard is a type of graphical user interface which often provides at-a-glance views of key performance indicators relevant to a particular objective or business process.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Drill-Through Report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Drill</a:t>
                      </a:r>
                      <a:r>
                        <a:rPr lang="en-US" baseline="0" dirty="0" smtClean="0"/>
                        <a:t> Through report creates linking of reports. The Parent Visualization is linked with the child Visualization report.  </a:t>
                      </a:r>
                    </a:p>
                    <a:p>
                      <a:r>
                        <a:rPr lang="en-US" baseline="0" dirty="0" smtClean="0"/>
                        <a:t>For </a:t>
                      </a:r>
                      <a:r>
                        <a:rPr lang="en-US" baseline="0" dirty="0" err="1" smtClean="0"/>
                        <a:t>eg</a:t>
                      </a:r>
                      <a:r>
                        <a:rPr lang="en-US" baseline="0" dirty="0" smtClean="0"/>
                        <a:t> : Year – Months Report 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Data Filters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 is used to</a:t>
                      </a:r>
                      <a:r>
                        <a:rPr lang="en-US" baseline="0" dirty="0" smtClean="0"/>
                        <a:t> add data filters to the dataset of Power BI. Once data filters have been applied then it filters all the Visualization in the Power BI Reports.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Parameters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Parameters are used to add filters to the data while loading the data from the sources.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078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1716</TotalTime>
  <Words>310</Words>
  <Application>Microsoft Office PowerPoint</Application>
  <PresentationFormat>Widescreen</PresentationFormat>
  <Paragraphs>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Cambria</vt:lpstr>
      <vt:lpstr>Times New Roman</vt:lpstr>
      <vt:lpstr>Adjacency</vt:lpstr>
      <vt:lpstr>INTRODUCTION  TO  POWER BI-VISUALIZATION FEATURES</vt:lpstr>
      <vt:lpstr> POWER BI REPORT FEATURES </vt:lpstr>
      <vt:lpstr> POWER BI REPORT FEATURES </vt:lpstr>
      <vt:lpstr> POWER BI REPORT FEATURES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 TO  POWER BI</dc:title>
  <dc:creator>Lizdavid</dc:creator>
  <cp:lastModifiedBy>ENOSIS</cp:lastModifiedBy>
  <cp:revision>113</cp:revision>
  <dcterms:created xsi:type="dcterms:W3CDTF">2019-09-30T07:23:59Z</dcterms:created>
  <dcterms:modified xsi:type="dcterms:W3CDTF">2020-12-08T07:30:09Z</dcterms:modified>
</cp:coreProperties>
</file>