
<file path=[Content_Types].xml><?xml version="1.0" encoding="utf-8"?>
<Types xmlns="http://schemas.openxmlformats.org/package/2006/content-types">
  <Default Extension="xml" ContentType="application/xml"/>
  <Default Extension="jpeg" ContentType="image/jpeg"/>
  <Default Extension="jpg" ContentType="image/jpeg"/>
  <Default Extension="png" ContentType="image/png"/>
  <Default Extension="rels" ContentType="application/vnd.openxmlformats-package.relationships+xml"/>
  <Override PartName="/ppt/slides/slide2.xml" ContentType="application/vnd.openxmlformats-officedocument.presentationml.slide+xml"/>
  <Override PartName="/ppt/slides/slide53.xml" ContentType="application/vnd.openxmlformats-officedocument.presentationml.slide+xml"/>
  <Override PartName="/ppt/slides/slide22.xml" ContentType="application/vnd.openxmlformats-officedocument.presentationml.slide+xml"/>
  <Override PartName="/ppt/slides/slide158.xml" ContentType="application/vnd.openxmlformats-officedocument.presentationml.slide+xml"/>
  <Override PartName="/ppt/slides/slide31.xml" ContentType="application/vnd.openxmlformats-officedocument.presentationml.slide+xml"/>
  <Override PartName="/ppt/notesslides/notesslide174.xml" ContentType="application/vnd.openxmlformats-officedocument.presentationml.notesSlide+xml"/>
  <Override PartName="/ppt/presentation.xml" ContentType="application/vnd.openxmlformats-officedocument.presentationml.presentation.main+xml"/>
  <Override PartName="/ppt/slides/slide5.xml" ContentType="application/vnd.openxmlformats-officedocument.presentationml.slide+xml"/>
  <Override PartName="/ppt/slides/slide5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s/slide1.xml" ContentType="application/vnd.openxmlformats-officedocument.presentationml.slide+xml"/>
  <Override PartName="/ppt/slides/slide5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52.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55.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57.xml" ContentType="application/vnd.openxmlformats-officedocument.presentationml.slide+xml"/>
  <Override PartName="/ppt/slides/slide129.xml" ContentType="application/vnd.openxmlformats-officedocument.presentationml.slide+xml"/>
  <Override PartName="/ppt/slides/slide26.xml" ContentType="application/vnd.openxmlformats-officedocument.presentationml.slide+xml"/>
  <Override PartName="/ppt/slides/slide7.xml" ContentType="application/vnd.openxmlformats-officedocument.presentationml.slide+xml"/>
  <Override PartName="/ppt/slides/slide56.xml" ContentType="application/vnd.openxmlformats-officedocument.presentationml.slide+xml"/>
  <Override PartName="/ppt/slides/slide128.xml" ContentType="application/vnd.openxmlformats-officedocument.presentationml.slide+xml"/>
  <Override PartName="/ppt/slides/slide27.xml" ContentType="application/vnd.openxmlformats-officedocument.presentationml.slide+xml"/>
  <Override PartName="/ppt/slides/slide8.xml" ContentType="application/vnd.openxmlformats-officedocument.presentationml.slide+xml"/>
  <Override PartName="/ppt/slides/slide59.xml" ContentType="application/vnd.openxmlformats-officedocument.presentationml.slide+xml"/>
  <Override PartName="/ppt/slides/slide127.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58.xml" ContentType="application/vnd.openxmlformats-officedocument.presentationml.slide+xml"/>
  <Override PartName="/ppt/slides/slide126.xml" ContentType="application/vnd.openxmlformats-officedocument.presentationml.slide+xml"/>
  <Override PartName="/ppt/slides/slide29.xml" ContentType="application/vnd.openxmlformats-officedocument.presentationml.slide+xml"/>
  <Override PartName="/ppt/notesslides/notesslide106.xml" ContentType="application/vnd.openxmlformats-officedocument.presentationml.notesSlide+xml"/>
  <Override PartName="/ppt/slides/slide43.xml" ContentType="application/vnd.openxmlformats-officedocument.presentationml.slide+xml"/>
  <Override PartName="/ppt/slides/slide139.xml" ContentType="application/vnd.openxmlformats-officedocument.presentationml.slide+xml"/>
  <Override PartName="/ppt/slides/slide10.xml" ContentType="application/vnd.openxmlformats-officedocument.presentationml.slide+xml"/>
  <Override PartName="/ppt/notesslides/notesslide107.xml" ContentType="application/vnd.openxmlformats-officedocument.presentationml.notesSlide+xml"/>
  <Override PartName="/ppt/slides/slide42.xml" ContentType="application/vnd.openxmlformats-officedocument.presentationml.slide+xml"/>
  <Override PartName="/ppt/slides/slide138.xml" ContentType="application/vnd.openxmlformats-officedocument.presentationml.slide+xml"/>
  <Override PartName="/ppt/slides/slide11.xml" ContentType="application/vnd.openxmlformats-officedocument.presentationml.slide+xml"/>
  <Override PartName="/ppt/notesslides/notesslide104.xml" ContentType="application/vnd.openxmlformats-officedocument.presentationml.notesSlide+xml"/>
  <Override PartName="/ppt/slides/slide41.xml" ContentType="application/vnd.openxmlformats-officedocument.presentationml.slide+xml"/>
  <Override PartName="/ppt/slides/slide12.xml" ContentType="application/vnd.openxmlformats-officedocument.presentationml.slide+xml"/>
  <Override PartName="/ppt/notesslides/notesslide105.xml" ContentType="application/vnd.openxmlformats-officedocument.presentationml.notesSlide+xml"/>
  <Override PartName="/ppt/slides/slide40.xml" ContentType="application/vnd.openxmlformats-officedocument.presentationml.slide+xml"/>
  <Override PartName="/ppt/slides/slide13.xml" ContentType="application/vnd.openxmlformats-officedocument.presentationml.slide+xml"/>
  <Override PartName="/ppt/notesslides/notesslide102.xml" ContentType="application/vnd.openxmlformats-officedocument.presentationml.notesSlide+xml"/>
  <Override PartName="/ppt/slides/slide47.xml" ContentType="application/vnd.openxmlformats-officedocument.presentationml.slide+xml"/>
  <Override PartName="/ppt/slides/slide14.xml" ContentType="application/vnd.openxmlformats-officedocument.presentationml.slide+xml"/>
  <Override PartName="/ppt/notesslides/notesslide103.xml" ContentType="application/vnd.openxmlformats-officedocument.presentationml.notesSlide+xml"/>
  <Override PartName="/ppt/slides/slide46.xml" ContentType="application/vnd.openxmlformats-officedocument.presentationml.slide+xml"/>
  <Override PartName="/ppt/slides/slide15.xml" ContentType="application/vnd.openxmlformats-officedocument.presentationml.slide+xml"/>
  <Override PartName="/ppt/notesslides/notesslide100.xml" ContentType="application/vnd.openxmlformats-officedocument.presentationml.notesSlide+xml"/>
  <Override PartName="/ppt/slides/slide45.xml" ContentType="application/vnd.openxmlformats-officedocument.presentationml.slide+xml"/>
  <Override PartName="/ppt/slides/slide16.xml" ContentType="application/vnd.openxmlformats-officedocument.presentationml.slide+xml"/>
  <Override PartName="/ppt/notesslides/notesslide101.xml" ContentType="application/vnd.openxmlformats-officedocument.presentationml.notesSlide+xml"/>
  <Override PartName="/ppt/slides/slide44.xml" ContentType="application/vnd.openxmlformats-officedocument.presentationml.slide+xml"/>
  <Override PartName="/ppt/slides/slide17.xml" ContentType="application/vnd.openxmlformats-officedocument.presentationml.slide+xml"/>
  <Override PartName="/ppt/slides/slide131.xml" ContentType="application/vnd.openxmlformats-officedocument.presentationml.slide+xml"/>
  <Override PartName="/ppt/slides/slide18.xml" ContentType="application/vnd.openxmlformats-officedocument.presentationml.slide+xml"/>
  <Override PartName="/ppt/slides/slide130.xml" ContentType="application/vnd.openxmlformats-officedocument.presentationml.slide+xml"/>
  <Override PartName="/ppt/slides/slide19.xml" ContentType="application/vnd.openxmlformats-officedocument.presentationml.slide+xml"/>
  <Override PartName="/ppt/slides/slide51.xml" ContentType="application/vnd.openxmlformats-officedocument.presentationml.slide+xml"/>
  <Override PartName="/ppt/slides/slide20.xml" ContentType="application/vnd.openxmlformats-officedocument.presentationml.slide+xml"/>
  <Override PartName="/ppt/slides/slide15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151.xml" ContentType="application/vnd.openxmlformats-officedocument.presentationml.slide+xml"/>
  <Override PartName="/ppt/slides/slide38.xml" ContentType="application/vnd.openxmlformats-officedocument.presentationml.slide+xml"/>
  <Override PartName="/ppt/slides/slide150.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60.xml" ContentType="application/vnd.openxmlformats-officedocument.presentationml.slide+xml"/>
  <Override PartName="/ppt/notesslides/notesslide39.xml" ContentType="application/vnd.openxmlformats-officedocument.presentationml.notesSlide+xml"/>
  <Override PartName="/ppt/slides/slide61.xml" ContentType="application/vnd.openxmlformats-officedocument.presentationml.slide+xml"/>
  <Override PartName="/ppt/notesslides/notesslide38.xml" ContentType="application/vnd.openxmlformats-officedocument.presentationml.notes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slides/notesslide31.xml" ContentType="application/vnd.openxmlformats-officedocument.presentationml.notesSlide+xml"/>
  <Override PartName="/ppt/slides/slide69.xml" ContentType="application/vnd.openxmlformats-officedocument.presentationml.slide+xml"/>
  <Override PartName="/ppt/notesslides/notesslide30.xml" ContentType="application/vnd.openxmlformats-officedocument.presentationml.notes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docprops/app.xml" ContentType="application/vnd.openxmlformats-officedocument.extended-properties+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188.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183.xml" ContentType="application/vnd.openxmlformats-officedocument.presentationml.slide+xml"/>
  <Override PartName="/ppt/slides/slide88.xml" ContentType="application/vnd.openxmlformats-officedocument.presentationml.slide+xml"/>
  <Override PartName="/ppt/slides/slide182.xml" ContentType="application/vnd.openxmlformats-officedocument.presentationml.slide+xml"/>
  <Override PartName="/ppt/slides/slide89.xml" ContentType="application/vnd.openxmlformats-officedocument.presentationml.slide+xml"/>
  <Override PartName="/ppt/notesslides/notesslide137.xml" ContentType="application/vnd.openxmlformats-officedocument.presentationml.notesSlide+xml"/>
  <Override PartName="/ppt/slides/slide90.xml" ContentType="application/vnd.openxmlformats-officedocument.presentationml.slide+xml"/>
  <Override PartName="/ppt/notesslides/notesslide136.xml" ContentType="application/vnd.openxmlformats-officedocument.presentationml.notesSlide+xml"/>
  <Override PartName="/ppt/slides/slide91.xml" ContentType="application/vnd.openxmlformats-officedocument.presentationml.slide+xml"/>
  <Override PartName="/ppt/notesslides/notesslide135.xml" ContentType="application/vnd.openxmlformats-officedocument.presentationml.notesSlide+xml"/>
  <Override PartName="/ppt/notesslides/notesslide69.xml" ContentType="application/vnd.openxmlformats-officedocument.presentationml.notesSlide+xml"/>
  <Override PartName="/ppt/slides/slide92.xml" ContentType="application/vnd.openxmlformats-officedocument.presentationml.slide+xml"/>
  <Override PartName="/ppt/notesslides/notesslide134.xml" ContentType="application/vnd.openxmlformats-officedocument.presentationml.notesSlide+xml"/>
  <Override PartName="/ppt/notesslides/notesslide68.xml" ContentType="application/vnd.openxmlformats-officedocument.presentationml.notesSlide+xml"/>
  <Override PartName="/ppt/slides/slide93.xml" ContentType="application/vnd.openxmlformats-officedocument.presentationml.slide+xml"/>
  <Override PartName="/ppt/notesslides/notesslide133.xml" ContentType="application/vnd.openxmlformats-officedocument.presentationml.notesSlide+xml"/>
  <Override PartName="/ppt/slides/slide94.xml" ContentType="application/vnd.openxmlformats-officedocument.presentationml.slide+xml"/>
  <Override PartName="/ppt/notesslides/notesslide132.xml" ContentType="application/vnd.openxmlformats-officedocument.presentationml.notesSlide+xml"/>
  <Override PartName="/ppt/slides/slide95.xml" ContentType="application/vnd.openxmlformats-officedocument.presentationml.slide+xml"/>
  <Override PartName="/ppt/notesslides/notesslide131.xml" ContentType="application/vnd.openxmlformats-officedocument.presentationml.notesSlide+xml"/>
  <Override PartName="/ppt/slides/slide168.xml" ContentType="application/vnd.openxmlformats-officedocument.presentationml.slide+xml"/>
  <Override PartName="/ppt/slides/slide96.xml" ContentType="application/vnd.openxmlformats-officedocument.presentationml.slide+xml"/>
  <Override PartName="/ppt/notesslides/notesslide130.xml" ContentType="application/vnd.openxmlformats-officedocument.presentationml.notesSlide+xml"/>
  <Override PartName="/ppt/slides/slide169.xml" ContentType="application/vnd.openxmlformats-officedocument.presentationml.slide+xml"/>
  <Override PartName="/ppt/slides/slide97.xml" ContentType="application/vnd.openxmlformats-officedocument.presentationml.slide+xml"/>
  <Override PartName="/ppt/slides/slide166.xml" ContentType="application/vnd.openxmlformats-officedocument.presentationml.slide+xml"/>
  <Override PartName="/ppt/slides/slide98.xml" ContentType="application/vnd.openxmlformats-officedocument.presentationml.slide+xml"/>
  <Override PartName="/ppt/notesslides/notesslide63.xml" ContentType="application/vnd.openxmlformats-officedocument.presentationml.notesSlide+xml"/>
  <Override PartName="/ppt/slides/slide167.xml" ContentType="application/vnd.openxmlformats-officedocument.presentationml.slide+xml"/>
  <Override PartName="/ppt/slides/slide99.xml" ContentType="application/vnd.openxmlformats-officedocument.presentationml.slide+xml"/>
  <Override PartName="/ppt/notesslides/notesslide62.xml" ContentType="application/vnd.openxmlformats-officedocument.presentationml.notes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40.xml" ContentType="application/vnd.openxmlformats-officedocument.presentationml.slide+xml"/>
  <Override PartName="/ppt/notesslides/notesslide159.xml" ContentType="application/vnd.openxmlformats-officedocument.presentationml.notesSlide+xml"/>
  <Override PartName="/ppt/slides/slide141.xml" ContentType="application/vnd.openxmlformats-officedocument.presentationml.slide+xml"/>
  <Override PartName="/ppt/notesslides/notesslide158.xml" ContentType="application/vnd.openxmlformats-officedocument.presentationml.notesSlide+xml"/>
  <Override PartName="/ppt/slides/slide142.xml" ContentType="application/vnd.openxmlformats-officedocument.presentationml.slide+xml"/>
  <Override PartName="/ppt/slides/slide143.xml" ContentType="application/vnd.openxmlformats-officedocument.presentationml.slide+xml"/>
  <Override PartName="/ppt/notesslides/notesslide89.xml" ContentType="application/vnd.openxmlformats-officedocument.presentationml.notesSlide+xml"/>
  <Override PartName="/ppt/slides/slide144.xml" ContentType="application/vnd.openxmlformats-officedocument.presentationml.slide+xml"/>
  <Override PartName="/ppt/notesslides/notesslide88.xml" ContentType="application/vnd.openxmlformats-officedocument.presentationml.notes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slides/notesslide151.xml" ContentType="application/vnd.openxmlformats-officedocument.presentationml.notesSlide+xml"/>
  <Override PartName="/ppt/notesslides/notesslide85.xml" ContentType="application/vnd.openxmlformats-officedocument.presentationml.notesSlide+xml"/>
  <Override PartName="/ppt/slides/slide148.xml" ContentType="application/vnd.openxmlformats-officedocument.presentationml.slide+xml"/>
  <Override PartName="/ppt/notesslides/notesslide150.xml" ContentType="application/vnd.openxmlformats-officedocument.presentationml.notesSlide+xml"/>
  <Override PartName="/ppt/notesslides/notesslide84.xml" ContentType="application/vnd.openxmlformats-officedocument.presentationml.notesSlide+xml"/>
  <Override PartName="/ppt/slides/slide149.xml" ContentType="application/vnd.openxmlformats-officedocument.presentationml.slide+xml"/>
  <Override PartName="/ppt/slides/slide152.xml" ContentType="application/vnd.openxmlformats-officedocument.presentationml.slide+xml"/>
  <Override PartName="/ppt/changesinfos/changesinfo1.xml" ContentType="application/vnd.ms-powerpoint.changesinfo+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slides/notesslide139.xml" ContentType="application/vnd.openxmlformats-officedocument.presentationml.notesSlide+xml"/>
  <Override PartName="/ppt/slides/slide160.xml" ContentType="application/vnd.openxmlformats-officedocument.presentationml.slide+xml"/>
  <Override PartName="/ppt/notesslides/notesslide65.xml" ContentType="application/vnd.openxmlformats-officedocument.presentationml.notesSlide+xml"/>
  <Override PartName="/ppt/notesslides/notesslide138.xml" ContentType="application/vnd.openxmlformats-officedocument.presentationml.notesSlide+xml"/>
  <Override PartName="/ppt/slides/slide161.xml" ContentType="application/vnd.openxmlformats-officedocument.presentationml.slide+xml"/>
  <Override PartName="/ppt/notesslides/notesslide64.xml" ContentType="application/vnd.openxmlformats-officedocument.presentationml.notesSlide+xml"/>
  <Override PartName="/ppt/slides/slide162.xml" ContentType="application/vnd.openxmlformats-officedocument.presentationml.slide+xml"/>
  <Override PartName="/ppt/notesslides/notesslide67.xml" ContentType="application/vnd.openxmlformats-officedocument.presentationml.notesSlide+xml"/>
  <Override PartName="/ppt/slides/slide163.xml" ContentType="application/vnd.openxmlformats-officedocument.presentationml.slide+xml"/>
  <Override PartName="/ppt/notesslides/notesslide66.xml" ContentType="application/vnd.openxmlformats-officedocument.presentationml.notesSlide+xml"/>
  <Override PartName="/ppt/slides/slide164.xml" ContentType="application/vnd.openxmlformats-officedocument.presentationml.slide+xml"/>
  <Override PartName="/ppt/notesslides/notesslide61.xml" ContentType="application/vnd.openxmlformats-officedocument.presentationml.notesSlide+xml"/>
  <Override PartName="/ppt/slides/slide165.xml" ContentType="application/vnd.openxmlformats-officedocument.presentationml.slide+xml"/>
  <Override PartName="/ppt/notesslides/notesslide60.xml" ContentType="application/vnd.openxmlformats-officedocument.presentationml.notesSlide+xml"/>
  <Override PartName="/ppt/slidelayouts/slidelayout8.xml" ContentType="application/vnd.openxmlformats-officedocument.presentationml.slideLayout+xml"/>
  <Override PartName="/ppt/slides/slide170.xml" ContentType="application/vnd.openxmlformats-officedocument.presentationml.slide+xml"/>
  <Override PartName="/ppt/slidelayouts/slidelayout9.xml" ContentType="application/vnd.openxmlformats-officedocument.presentationml.slideLayout+xml"/>
  <Override PartName="/ppt/slides/slide171.xml" ContentType="application/vnd.openxmlformats-officedocument.presentationml.slide+xml"/>
  <Override PartName="/ppt/notesslides/notesslide99.xml" ContentType="application/vnd.openxmlformats-officedocument.presentationml.notesSlide+xml"/>
  <Override PartName="/ppt/slides/slide172.xml" ContentType="application/vnd.openxmlformats-officedocument.presentationml.slide+xml"/>
  <Override PartName="/ppt/notesslides/notesslide98.xml" ContentType="application/vnd.openxmlformats-officedocument.presentationml.notes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slides/notesslide149.xml" ContentType="application/vnd.openxmlformats-officedocument.presentationml.notesSlide+xml"/>
  <Override PartName="/ppt/slides/slide176.xml" ContentType="application/vnd.openxmlformats-officedocument.presentationml.slide+xml"/>
  <Override PartName="/ppt/notesslides/notesslide148.xml" ContentType="application/vnd.openxmlformats-officedocument.presentationml.notesSlide+xml"/>
  <Override PartName="/ppt/slides/slide177.xml" ContentType="application/vnd.openxmlformats-officedocument.presentationml.slide+xml"/>
  <Override PartName="/ppt/notesslides/notesslide147.xml" ContentType="application/vnd.openxmlformats-officedocument.presentationml.notesSlide+xml"/>
  <Override PartName="/ppt/notesslides/notesslide93.xml" ContentType="application/vnd.openxmlformats-officedocument.presentationml.notesSlide+xml"/>
  <Override PartName="/ppt/slides/slide178.xml" ContentType="application/vnd.openxmlformats-officedocument.presentationml.slide+xml"/>
  <Override PartName="/ppt/notesslides/notesslide146.xml" ContentType="application/vnd.openxmlformats-officedocument.presentationml.notesSlide+xml"/>
  <Override PartName="/ppt/notesslides/notesslide92.xml" ContentType="application/vnd.openxmlformats-officedocument.presentationml.notesSlide+xml"/>
  <Override PartName="/ppt/slidelayouts/slidelayout1.xml" ContentType="application/vnd.openxmlformats-officedocument.presentationml.slideLayout+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slides/notesslide119.xml" ContentType="application/vnd.openxmlformats-officedocument.presentationml.notesSlide+xml"/>
  <Override PartName="/ppt/notesmasters/notesmaster1.xml" ContentType="application/vnd.openxmlformats-officedocument.presentationml.notesMaster+xml"/>
  <Override PartName="/ppt/notesslides/notesslide125.xml" ContentType="application/vnd.openxmlformats-officedocument.presentationml.notesSlide+xml"/>
  <Override PartName="/ppt/notesslides/notesslide71.xml" ContentType="application/vnd.openxmlformats-officedocument.presentationml.notesSlide+xml"/>
  <Override PartName="/ppt/presprops.xml" ContentType="application/vnd.openxmlformats-officedocument.presentationml.presProps+xml"/>
  <Override PartName="/ppt/viewprops.xml" ContentType="application/vnd.openxmlformats-officedocument.presentationml.viewProps+xml"/>
  <Override PartName="/ppt/notesslides/notesslide14.xml" ContentType="application/vnd.openxmlformats-officedocument.presentationml.notesSlide+xml"/>
  <Override PartName="/ppt/theme/theme1.xml" ContentType="application/vnd.openxmlformats-officedocument.theme+xml"/>
  <Override PartName="/ppt/tablestyles.xml" ContentType="application/vnd.openxmlformats-officedocument.presentationml.tableStyles+xml"/>
  <Override PartName="/ppt/notesslides/notesslide145.xml" ContentType="application/vnd.openxmlformats-officedocument.presentationml.notesSlide+xml"/>
  <Override PartName="/ppt/notesslides/notesslide91.xml" ContentType="application/vnd.openxmlformats-officedocument.presentationml.notesSlide+xml"/>
  <Override PartName="/ppt/slidelayouts/slidelayout2.xml" ContentType="application/vnd.openxmlformats-officedocument.presentationml.slideLayout+xml"/>
  <Override PartName="/ppt/notesslides/notesslide144.xml" ContentType="application/vnd.openxmlformats-officedocument.presentationml.notesSlide+xml"/>
  <Override PartName="/ppt/notesslides/notesslide90.xml" ContentType="application/vnd.openxmlformats-officedocument.presentationml.notesSlide+xml"/>
  <Override PartName="/ppt/slidelayouts/slidelayout3.xml" ContentType="application/vnd.openxmlformats-officedocument.presentationml.slideLayout+xml"/>
  <Override PartName="/ppt/notesslides/notesslide143.xml" ContentType="application/vnd.openxmlformats-officedocument.presentationml.notesSlide+xml"/>
  <Override PartName="/ppt/notesslides/notesslide97.xml" ContentType="application/vnd.openxmlformats-officedocument.presentationml.notesSlide+xml"/>
  <Override PartName="/ppt/slidelayouts/slidelayout4.xml" ContentType="application/vnd.openxmlformats-officedocument.presentationml.slideLayout+xml"/>
  <Override PartName="/ppt/notesslides/notesslide142.xml" ContentType="application/vnd.openxmlformats-officedocument.presentationml.notesSlide+xml"/>
  <Override PartName="/ppt/notesslides/notesslide96.xml" ContentType="application/vnd.openxmlformats-officedocument.presentationml.notesSlide+xml"/>
  <Override PartName="/ppt/slidelayouts/slidelayout5.xml" ContentType="application/vnd.openxmlformats-officedocument.presentationml.slideLayout+xml"/>
  <Override PartName="/ppt/notesslides/notesslide141.xml" ContentType="application/vnd.openxmlformats-officedocument.presentationml.notesSlide+xml"/>
  <Override PartName="/ppt/notesslides/notesslide95.xml" ContentType="application/vnd.openxmlformats-officedocument.presentationml.notesSlide+xml"/>
  <Override PartName="/ppt/slidelayouts/slidelayout6.xml" ContentType="application/vnd.openxmlformats-officedocument.presentationml.slideLayout+xml"/>
  <Override PartName="/ppt/notesslides/notesslide140.xml" ContentType="application/vnd.openxmlformats-officedocument.presentationml.notesSlide+xml"/>
  <Override PartName="/ppt/notesslides/notesslide94.xml" ContentType="application/vnd.openxmlformats-officedocument.presentationml.notes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124.xml" ContentType="application/vnd.openxmlformats-officedocument.presentationml.notesSlide+xml"/>
  <Override PartName="/ppt/notesslides/notesslide70.xml" ContentType="application/vnd.openxmlformats-officedocument.presentationml.notesSlide+xml"/>
  <Override PartName="/ppt/notesslides/notesslide126.xml" ContentType="application/vnd.openxmlformats-officedocument.presentationml.notesSlide+xml"/>
  <Override PartName="/ppt/notesslides/notesslide72.xml" ContentType="application/vnd.openxmlformats-officedocument.presentationml.notesSlide+xml"/>
  <Override PartName="/ppt/notesslides/notesslide127.xml" ContentType="application/vnd.openxmlformats-officedocument.presentationml.notesSlide+xml"/>
  <Override PartName="/ppt/notesslides/notesslide73.xml" ContentType="application/vnd.openxmlformats-officedocument.presentationml.notesSlide+xml"/>
  <Override PartName="/ppt/notesslides/notesslide120.xml" ContentType="application/vnd.openxmlformats-officedocument.presentationml.notesSlide+xml"/>
  <Override PartName="/ppt/notesslides/notesslide74.xml" ContentType="application/vnd.openxmlformats-officedocument.presentationml.notesSlide+xml"/>
  <Override PartName="/ppt/notesslides/notesslide121.xml" ContentType="application/vnd.openxmlformats-officedocument.presentationml.notesSlide+xml"/>
  <Override PartName="/ppt/notesslides/notesslide75.xml" ContentType="application/vnd.openxmlformats-officedocument.presentationml.notesSlide+xml"/>
  <Override PartName="/ppt/notesslides/notesslide122.xml" ContentType="application/vnd.openxmlformats-officedocument.presentationml.notesSlide+xml"/>
  <Override PartName="/ppt/notesslides/notesslide76.xml" ContentType="application/vnd.openxmlformats-officedocument.presentationml.notesSlide+xml"/>
  <Override PartName="/ppt/notesslides/notesslide123.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154.xml" ContentType="application/vnd.openxmlformats-officedocument.presentationml.notesSlide+xml"/>
  <Override PartName="/ppt/notesslides/notesslide80.xml" ContentType="application/vnd.openxmlformats-officedocument.presentationml.notesSlide+xml"/>
  <Override PartName="/ppt/notesslides/notesslide155.xml" ContentType="application/vnd.openxmlformats-officedocument.presentationml.notesSlide+xml"/>
  <Override PartName="/ppt/notesslides/notesslide81.xml" ContentType="application/vnd.openxmlformats-officedocument.presentationml.notesSlide+xml"/>
  <Override PartName="/ppt/notesslides/notesslide156.xml" ContentType="application/vnd.openxmlformats-officedocument.presentationml.notesSlide+xml"/>
  <Override PartName="/ppt/notesslides/notesslide82.xml" ContentType="application/vnd.openxmlformats-officedocument.presentationml.notesSlide+xml"/>
  <Override PartName="/ppt/notesslides/notesslide157.xml" ContentType="application/vnd.openxmlformats-officedocument.presentationml.notesSlide+xml"/>
  <Override PartName="/ppt/notesslides/notesslide83.xml" ContentType="application/vnd.openxmlformats-officedocument.presentationml.notesSlide+xml"/>
  <Override PartName="/ppt/notesslides/notesslide152.xml" ContentType="application/vnd.openxmlformats-officedocument.presentationml.notesSlide+xml"/>
  <Override PartName="/ppt/notesslides/notesslide86.xml" ContentType="application/vnd.openxmlformats-officedocument.presentationml.notesSlide+xml"/>
  <Override PartName="/ppt/notesslides/notesslide153.xml" ContentType="application/vnd.openxmlformats-officedocument.presentationml.notesSlide+xml"/>
  <Override PartName="/ppt/notesslides/notesslide8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
  </p:notesMasterIdLst>
  <p:sldIdLst>
    <p:sldId id="604" r:id="rId3"/>
    <p:sldId id="605" r:id="rId4"/>
    <p:sldId id="608" r:id="rId5"/>
    <p:sldId id="609" r:id="rId6"/>
    <p:sldId id="610" r:id="rId7"/>
    <p:sldId id="611" r:id="rId8"/>
    <p:sldId id="612" r:id="rId9"/>
    <p:sldId id="619" r:id="rId10"/>
    <p:sldId id="614" r:id="rId11"/>
    <p:sldId id="615" r:id="rId12"/>
    <p:sldId id="616" r:id="rId13"/>
    <p:sldId id="623" r:id="rId14"/>
    <p:sldId id="624" r:id="rId15"/>
    <p:sldId id="625" r:id="rId16"/>
    <p:sldId id="626" r:id="rId17"/>
    <p:sldId id="627" r:id="rId18"/>
    <p:sldId id="629" r:id="rId19"/>
    <p:sldId id="631" r:id="rId20"/>
    <p:sldId id="634" r:id="rId21"/>
    <p:sldId id="63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varScale="1">
        <p:scale>
          <a:sx n="86" d="100"/>
          <a:sy n="86" d="100"/>
        </p:scale>
        <p:origin x="562"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 Type="http://schemas.openxmlformats.org/officeDocument/2006/relationships/notesMaster" Target="notesMasters/notesMaster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tableStyles" Target="tableStyle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mit Gaware" userId="ec0401b6aa7a7cda" providerId="LiveId" clId="{842620B5-975E-4F8F-9CD4-C0DC844DBD61}"/>
    <pc:docChg chg="undo custSel addSld delSld modSld sldOrd">
      <pc:chgData name="Sumit Gaware" userId="ec0401b6aa7a7cda" providerId="LiveId" clId="{842620B5-975E-4F8F-9CD4-C0DC844DBD61}" dt="2021-04-01T03:53:38.434" v="326"/>
      <pc:docMkLst>
        <pc:docMk/>
      </pc:docMkLst>
      <pc:sldChg chg="addSp modSp mod">
        <pc:chgData name="Sumit Gaware" userId="ec0401b6aa7a7cda" providerId="LiveId" clId="{842620B5-975E-4F8F-9CD4-C0DC844DBD61}" dt="2021-03-26T12:43:07.364" v="60" actId="1076"/>
        <pc:sldMkLst>
          <pc:docMk/>
          <pc:sldMk cId="1966853020" sldId="328"/>
        </pc:sldMkLst>
        <pc:picChg chg="mod">
          <ac:chgData name="Sumit Gaware" userId="ec0401b6aa7a7cda" providerId="LiveId" clId="{842620B5-975E-4F8F-9CD4-C0DC844DBD61}" dt="2021-03-26T12:43:07.364" v="60" actId="1076"/>
          <ac:picMkLst>
            <pc:docMk/>
            <pc:sldMk cId="1966853020" sldId="328"/>
            <ac:picMk id="5" creationId="{E81A0747-050C-400D-BDB4-2204D59B7221}"/>
          </ac:picMkLst>
        </pc:picChg>
        <pc:picChg chg="add mod">
          <ac:chgData name="Sumit Gaware" userId="ec0401b6aa7a7cda" providerId="LiveId" clId="{842620B5-975E-4F8F-9CD4-C0DC844DBD61}" dt="2021-03-26T12:40:00.796" v="59" actId="1076"/>
          <ac:picMkLst>
            <pc:docMk/>
            <pc:sldMk cId="1966853020" sldId="328"/>
            <ac:picMk id="6" creationId="{F037E820-9BB0-49C2-9D63-42B3091EDDF6}"/>
          </ac:picMkLst>
        </pc:picChg>
      </pc:sldChg>
      <pc:sldChg chg="addSp delSp modSp mod modAnim">
        <pc:chgData name="Sumit Gaware" userId="ec0401b6aa7a7cda" providerId="LiveId" clId="{842620B5-975E-4F8F-9CD4-C0DC844DBD61}" dt="2021-03-26T12:38:11.328" v="55"/>
        <pc:sldMkLst>
          <pc:docMk/>
          <pc:sldMk cId="3983291377" sldId="330"/>
        </pc:sldMkLst>
        <pc:spChg chg="mod">
          <ac:chgData name="Sumit Gaware" userId="ec0401b6aa7a7cda" providerId="LiveId" clId="{842620B5-975E-4F8F-9CD4-C0DC844DBD61}" dt="2021-03-26T12:37:43.495" v="50"/>
          <ac:spMkLst>
            <pc:docMk/>
            <pc:sldMk cId="3983291377" sldId="330"/>
            <ac:spMk id="2" creationId="{AF69AFA7-C857-430B-93A2-C8DE06858BED}"/>
          </ac:spMkLst>
        </pc:spChg>
        <pc:spChg chg="del mod">
          <ac:chgData name="Sumit Gaware" userId="ec0401b6aa7a7cda" providerId="LiveId" clId="{842620B5-975E-4F8F-9CD4-C0DC844DBD61}" dt="2021-03-26T12:37:52.168" v="51" actId="931"/>
          <ac:spMkLst>
            <pc:docMk/>
            <pc:sldMk cId="3983291377" sldId="330"/>
            <ac:spMk id="3" creationId="{AB575571-917B-40EC-B843-31F1F2462EDF}"/>
          </ac:spMkLst>
        </pc:spChg>
        <pc:picChg chg="add mod">
          <ac:chgData name="Sumit Gaware" userId="ec0401b6aa7a7cda" providerId="LiveId" clId="{842620B5-975E-4F8F-9CD4-C0DC844DBD61}" dt="2021-03-26T12:37:54.903" v="52" actId="1076"/>
          <ac:picMkLst>
            <pc:docMk/>
            <pc:sldMk cId="3983291377" sldId="330"/>
            <ac:picMk id="5" creationId="{EDBBFFE7-3B76-43E3-A361-6D95CF2077C8}"/>
          </ac:picMkLst>
        </pc:picChg>
      </pc:sldChg>
      <pc:sldChg chg="addSp modSp mod">
        <pc:chgData name="Sumit Gaware" userId="ec0401b6aa7a7cda" providerId="LiveId" clId="{842620B5-975E-4F8F-9CD4-C0DC844DBD61}" dt="2021-03-26T12:36:20.967" v="43" actId="1076"/>
        <pc:sldMkLst>
          <pc:docMk/>
          <pc:sldMk cId="112826127" sldId="331"/>
        </pc:sldMkLst>
        <pc:picChg chg="mod">
          <ac:chgData name="Sumit Gaware" userId="ec0401b6aa7a7cda" providerId="LiveId" clId="{842620B5-975E-4F8F-9CD4-C0DC844DBD61}" dt="2021-03-26T12:36:09.932" v="41" actId="1076"/>
          <ac:picMkLst>
            <pc:docMk/>
            <pc:sldMk cId="112826127" sldId="331"/>
            <ac:picMk id="4" creationId="{562BE228-DD5A-42F8-9C1A-71D592E184D9}"/>
          </ac:picMkLst>
        </pc:picChg>
        <pc:picChg chg="add mod">
          <ac:chgData name="Sumit Gaware" userId="ec0401b6aa7a7cda" providerId="LiveId" clId="{842620B5-975E-4F8F-9CD4-C0DC844DBD61}" dt="2021-03-26T12:36:20.967" v="43" actId="1076"/>
          <ac:picMkLst>
            <pc:docMk/>
            <pc:sldMk cId="112826127" sldId="331"/>
            <ac:picMk id="5" creationId="{18FAB260-DDA7-4D06-92EC-B2C1488B71C3}"/>
          </ac:picMkLst>
        </pc:picChg>
      </pc:sldChg>
      <pc:sldChg chg="addSp delSp modSp mod modAnim">
        <pc:chgData name="Sumit Gaware" userId="ec0401b6aa7a7cda" providerId="LiveId" clId="{842620B5-975E-4F8F-9CD4-C0DC844DBD61}" dt="2021-03-26T12:34:35.185" v="40"/>
        <pc:sldMkLst>
          <pc:docMk/>
          <pc:sldMk cId="2225995872" sldId="332"/>
        </pc:sldMkLst>
        <pc:spChg chg="add del mod">
          <ac:chgData name="Sumit Gaware" userId="ec0401b6aa7a7cda" providerId="LiveId" clId="{842620B5-975E-4F8F-9CD4-C0DC844DBD61}" dt="2021-03-26T12:26:13.289" v="3" actId="931"/>
          <ac:spMkLst>
            <pc:docMk/>
            <pc:sldMk cId="2225995872" sldId="332"/>
            <ac:spMk id="3" creationId="{FB7D6671-06FD-4D35-802E-C0D9B7A38A37}"/>
          </ac:spMkLst>
        </pc:spChg>
        <pc:spChg chg="add mod">
          <ac:chgData name="Sumit Gaware" userId="ec0401b6aa7a7cda" providerId="LiveId" clId="{842620B5-975E-4F8F-9CD4-C0DC844DBD61}" dt="2021-03-26T12:27:54.512" v="11" actId="1076"/>
          <ac:spMkLst>
            <pc:docMk/>
            <pc:sldMk cId="2225995872" sldId="332"/>
            <ac:spMk id="7" creationId="{7150CF3B-EBF1-49BF-99F7-5A63201296DD}"/>
          </ac:spMkLst>
        </pc:spChg>
        <pc:spChg chg="add del mod">
          <ac:chgData name="Sumit Gaware" userId="ec0401b6aa7a7cda" providerId="LiveId" clId="{842620B5-975E-4F8F-9CD4-C0DC844DBD61}" dt="2021-03-26T12:32:45.062" v="13" actId="931"/>
          <ac:spMkLst>
            <pc:docMk/>
            <pc:sldMk cId="2225995872" sldId="332"/>
            <ac:spMk id="9" creationId="{32A6F447-A40E-4752-BB5C-9A136964E3C3}"/>
          </ac:spMkLst>
        </pc:spChg>
        <pc:spChg chg="add mod">
          <ac:chgData name="Sumit Gaware" userId="ec0401b6aa7a7cda" providerId="LiveId" clId="{842620B5-975E-4F8F-9CD4-C0DC844DBD61}" dt="2021-03-26T12:33:45.135" v="19" actId="13822"/>
          <ac:spMkLst>
            <pc:docMk/>
            <pc:sldMk cId="2225995872" sldId="332"/>
            <ac:spMk id="12" creationId="{B82EB905-00CF-4E72-8B34-D1C2DEA94AA2}"/>
          </ac:spMkLst>
        </pc:spChg>
        <pc:picChg chg="del">
          <ac:chgData name="Sumit Gaware" userId="ec0401b6aa7a7cda" providerId="LiveId" clId="{842620B5-975E-4F8F-9CD4-C0DC844DBD61}" dt="2021-03-26T12:24:26.798" v="2" actId="478"/>
          <ac:picMkLst>
            <pc:docMk/>
            <pc:sldMk cId="2225995872" sldId="332"/>
            <ac:picMk id="4" creationId="{0E411A7B-5BD5-412D-8778-C6C59145BAE0}"/>
          </ac:picMkLst>
        </pc:picChg>
        <pc:picChg chg="add del mod">
          <ac:chgData name="Sumit Gaware" userId="ec0401b6aa7a7cda" providerId="LiveId" clId="{842620B5-975E-4F8F-9CD4-C0DC844DBD61}" dt="2021-03-26T12:32:35.957" v="12" actId="478"/>
          <ac:picMkLst>
            <pc:docMk/>
            <pc:sldMk cId="2225995872" sldId="332"/>
            <ac:picMk id="6" creationId="{D8D35922-CEE7-424B-BE1B-A4D4F935D957}"/>
          </ac:picMkLst>
        </pc:picChg>
        <pc:picChg chg="add mod">
          <ac:chgData name="Sumit Gaware" userId="ec0401b6aa7a7cda" providerId="LiveId" clId="{842620B5-975E-4F8F-9CD4-C0DC844DBD61}" dt="2021-03-26T12:32:57.567" v="16" actId="14100"/>
          <ac:picMkLst>
            <pc:docMk/>
            <pc:sldMk cId="2225995872" sldId="332"/>
            <ac:picMk id="11" creationId="{0B7FA3AF-28B9-4E15-92AE-5B49D96D4BC8}"/>
          </ac:picMkLst>
        </pc:picChg>
      </pc:sldChg>
      <pc:sldChg chg="addSp delSp modSp mod">
        <pc:chgData name="Sumit Gaware" userId="ec0401b6aa7a7cda" providerId="LiveId" clId="{842620B5-975E-4F8F-9CD4-C0DC844DBD61}" dt="2021-03-30T16:47:36.902" v="198" actId="14861"/>
        <pc:sldMkLst>
          <pc:docMk/>
          <pc:sldMk cId="214422485" sldId="421"/>
        </pc:sldMkLst>
        <pc:spChg chg="mod">
          <ac:chgData name="Sumit Gaware" userId="ec0401b6aa7a7cda" providerId="LiveId" clId="{842620B5-975E-4F8F-9CD4-C0DC844DBD61}" dt="2021-03-30T16:40:08.404" v="160" actId="20577"/>
          <ac:spMkLst>
            <pc:docMk/>
            <pc:sldMk cId="214422485" sldId="421"/>
            <ac:spMk id="2" creationId="{00000000-0000-0000-0000-000000000000}"/>
          </ac:spMkLst>
        </pc:spChg>
        <pc:spChg chg="del mod">
          <ac:chgData name="Sumit Gaware" userId="ec0401b6aa7a7cda" providerId="LiveId" clId="{842620B5-975E-4F8F-9CD4-C0DC844DBD61}" dt="2021-03-30T16:40:29.707" v="162" actId="931"/>
          <ac:spMkLst>
            <pc:docMk/>
            <pc:sldMk cId="214422485" sldId="421"/>
            <ac:spMk id="5" creationId="{00000000-0000-0000-0000-000000000000}"/>
          </ac:spMkLst>
        </pc:spChg>
        <pc:spChg chg="add del mod">
          <ac:chgData name="Sumit Gaware" userId="ec0401b6aa7a7cda" providerId="LiveId" clId="{842620B5-975E-4F8F-9CD4-C0DC844DBD61}" dt="2021-03-30T16:41:07.232" v="164" actId="931"/>
          <ac:spMkLst>
            <pc:docMk/>
            <pc:sldMk cId="214422485" sldId="421"/>
            <ac:spMk id="8" creationId="{D79BA738-A70E-4348-B24C-5AF76F09E316}"/>
          </ac:spMkLst>
        </pc:spChg>
        <pc:spChg chg="add mod">
          <ac:chgData name="Sumit Gaware" userId="ec0401b6aa7a7cda" providerId="LiveId" clId="{842620B5-975E-4F8F-9CD4-C0DC844DBD61}" dt="2021-03-30T16:44:06.063" v="173" actId="14861"/>
          <ac:spMkLst>
            <pc:docMk/>
            <pc:sldMk cId="214422485" sldId="421"/>
            <ac:spMk id="13" creationId="{C35874B9-25C0-4350-9C8E-0F8E59E4DE6A}"/>
          </ac:spMkLst>
        </pc:spChg>
        <pc:spChg chg="add mod">
          <ac:chgData name="Sumit Gaware" userId="ec0401b6aa7a7cda" providerId="LiveId" clId="{842620B5-975E-4F8F-9CD4-C0DC844DBD61}" dt="2021-03-30T16:45:01.780" v="178" actId="14861"/>
          <ac:spMkLst>
            <pc:docMk/>
            <pc:sldMk cId="214422485" sldId="421"/>
            <ac:spMk id="16" creationId="{6E9AF1C5-8796-45B7-9D50-A2B58B36CD95}"/>
          </ac:spMkLst>
        </pc:spChg>
        <pc:spChg chg="add mod">
          <ac:chgData name="Sumit Gaware" userId="ec0401b6aa7a7cda" providerId="LiveId" clId="{842620B5-975E-4F8F-9CD4-C0DC844DBD61}" dt="2021-03-30T16:45:42.719" v="183" actId="14861"/>
          <ac:spMkLst>
            <pc:docMk/>
            <pc:sldMk cId="214422485" sldId="421"/>
            <ac:spMk id="17" creationId="{78683F7F-9338-488B-86E3-163386D38975}"/>
          </ac:spMkLst>
        </pc:spChg>
        <pc:spChg chg="add mod">
          <ac:chgData name="Sumit Gaware" userId="ec0401b6aa7a7cda" providerId="LiveId" clId="{842620B5-975E-4F8F-9CD4-C0DC844DBD61}" dt="2021-03-30T16:46:33.674" v="191" actId="14861"/>
          <ac:spMkLst>
            <pc:docMk/>
            <pc:sldMk cId="214422485" sldId="421"/>
            <ac:spMk id="18" creationId="{D6C559B8-79B7-4758-A5AB-6B85BFC41489}"/>
          </ac:spMkLst>
        </pc:spChg>
        <pc:spChg chg="add mod">
          <ac:chgData name="Sumit Gaware" userId="ec0401b6aa7a7cda" providerId="LiveId" clId="{842620B5-975E-4F8F-9CD4-C0DC844DBD61}" dt="2021-03-30T16:47:14.864" v="195" actId="14861"/>
          <ac:spMkLst>
            <pc:docMk/>
            <pc:sldMk cId="214422485" sldId="421"/>
            <ac:spMk id="19" creationId="{719F2D21-8187-45BA-956A-C57CB2F28E2F}"/>
          </ac:spMkLst>
        </pc:spChg>
        <pc:spChg chg="add mod">
          <ac:chgData name="Sumit Gaware" userId="ec0401b6aa7a7cda" providerId="LiveId" clId="{842620B5-975E-4F8F-9CD4-C0DC844DBD61}" dt="2021-03-30T16:47:36.902" v="198" actId="14861"/>
          <ac:spMkLst>
            <pc:docMk/>
            <pc:sldMk cId="214422485" sldId="421"/>
            <ac:spMk id="20" creationId="{DED97B99-2CE7-418F-9BB1-20D0B01A4E5E}"/>
          </ac:spMkLst>
        </pc:spChg>
        <pc:picChg chg="add del mod">
          <ac:chgData name="Sumit Gaware" userId="ec0401b6aa7a7cda" providerId="LiveId" clId="{842620B5-975E-4F8F-9CD4-C0DC844DBD61}" dt="2021-03-30T16:40:56.900" v="163" actId="478"/>
          <ac:picMkLst>
            <pc:docMk/>
            <pc:sldMk cId="214422485" sldId="421"/>
            <ac:picMk id="6" creationId="{65DA761C-9019-4C97-BD34-951312DBE5F9}"/>
          </ac:picMkLst>
        </pc:picChg>
        <pc:picChg chg="add mod">
          <ac:chgData name="Sumit Gaware" userId="ec0401b6aa7a7cda" providerId="LiveId" clId="{842620B5-975E-4F8F-9CD4-C0DC844DBD61}" dt="2021-03-30T16:45:46.865" v="184" actId="1076"/>
          <ac:picMkLst>
            <pc:docMk/>
            <pc:sldMk cId="214422485" sldId="421"/>
            <ac:picMk id="10" creationId="{CEF42F1F-CF0D-4B5C-9D41-45D32A3F311B}"/>
          </ac:picMkLst>
        </pc:picChg>
        <pc:picChg chg="add del mod">
          <ac:chgData name="Sumit Gaware" userId="ec0401b6aa7a7cda" providerId="LiveId" clId="{842620B5-975E-4F8F-9CD4-C0DC844DBD61}" dt="2021-03-30T16:42:01.273" v="168" actId="478"/>
          <ac:picMkLst>
            <pc:docMk/>
            <pc:sldMk cId="214422485" sldId="421"/>
            <ac:picMk id="12" creationId="{566E17F3-ECD8-482D-9698-E6325E9D4D87}"/>
          </ac:picMkLst>
        </pc:picChg>
        <pc:picChg chg="add mod">
          <ac:chgData name="Sumit Gaware" userId="ec0401b6aa7a7cda" providerId="LiveId" clId="{842620B5-975E-4F8F-9CD4-C0DC844DBD61}" dt="2021-03-30T16:44:24.163" v="175" actId="1076"/>
          <ac:picMkLst>
            <pc:docMk/>
            <pc:sldMk cId="214422485" sldId="421"/>
            <ac:picMk id="15" creationId="{1B7A9948-A1FA-42AF-A735-3E37FBD6F708}"/>
          </ac:picMkLst>
        </pc:picChg>
      </pc:sldChg>
      <pc:sldChg chg="addSp delSp modSp mod ord">
        <pc:chgData name="Sumit Gaware" userId="ec0401b6aa7a7cda" providerId="LiveId" clId="{842620B5-975E-4F8F-9CD4-C0DC844DBD61}" dt="2021-03-30T16:14:13.199" v="105"/>
        <pc:sldMkLst>
          <pc:docMk/>
          <pc:sldMk cId="1893424366" sldId="436"/>
        </pc:sldMkLst>
        <pc:spChg chg="mod">
          <ac:chgData name="Sumit Gaware" userId="ec0401b6aa7a7cda" providerId="LiveId" clId="{842620B5-975E-4F8F-9CD4-C0DC844DBD61}" dt="2021-03-30T16:14:08.963" v="103" actId="2711"/>
          <ac:spMkLst>
            <pc:docMk/>
            <pc:sldMk cId="1893424366" sldId="436"/>
            <ac:spMk id="2" creationId="{00000000-0000-0000-0000-000000000000}"/>
          </ac:spMkLst>
        </pc:spChg>
        <pc:spChg chg="mod">
          <ac:chgData name="Sumit Gaware" userId="ec0401b6aa7a7cda" providerId="LiveId" clId="{842620B5-975E-4F8F-9CD4-C0DC844DBD61}" dt="2021-03-30T16:13:59.451" v="102"/>
          <ac:spMkLst>
            <pc:docMk/>
            <pc:sldMk cId="1893424366" sldId="436"/>
            <ac:spMk id="3" creationId="{00000000-0000-0000-0000-000000000000}"/>
          </ac:spMkLst>
        </pc:spChg>
        <pc:spChg chg="add del mod">
          <ac:chgData name="Sumit Gaware" userId="ec0401b6aa7a7cda" providerId="LiveId" clId="{842620B5-975E-4F8F-9CD4-C0DC844DBD61}" dt="2021-03-30T16:14:13.199" v="105"/>
          <ac:spMkLst>
            <pc:docMk/>
            <pc:sldMk cId="1893424366" sldId="436"/>
            <ac:spMk id="6" creationId="{430067F5-E0CA-43EB-B1DA-7C4FAE9276BB}"/>
          </ac:spMkLst>
        </pc:spChg>
      </pc:sldChg>
      <pc:sldChg chg="del">
        <pc:chgData name="Sumit Gaware" userId="ec0401b6aa7a7cda" providerId="LiveId" clId="{842620B5-975E-4F8F-9CD4-C0DC844DBD61}" dt="2021-04-01T03:34:21.572" v="217" actId="47"/>
        <pc:sldMkLst>
          <pc:docMk/>
          <pc:sldMk cId="3722804201" sldId="450"/>
        </pc:sldMkLst>
      </pc:sldChg>
      <pc:sldChg chg="modSp mod">
        <pc:chgData name="Sumit Gaware" userId="ec0401b6aa7a7cda" providerId="LiveId" clId="{842620B5-975E-4F8F-9CD4-C0DC844DBD61}" dt="2021-04-01T03:44:10.326" v="223"/>
        <pc:sldMkLst>
          <pc:docMk/>
          <pc:sldMk cId="1937723393" sldId="452"/>
        </pc:sldMkLst>
        <pc:spChg chg="mod">
          <ac:chgData name="Sumit Gaware" userId="ec0401b6aa7a7cda" providerId="LiveId" clId="{842620B5-975E-4F8F-9CD4-C0DC844DBD61}" dt="2021-04-01T03:44:05.155" v="221" actId="255"/>
          <ac:spMkLst>
            <pc:docMk/>
            <pc:sldMk cId="1937723393" sldId="452"/>
            <ac:spMk id="2" creationId="{00000000-0000-0000-0000-000000000000}"/>
          </ac:spMkLst>
        </pc:spChg>
        <pc:spChg chg="mod">
          <ac:chgData name="Sumit Gaware" userId="ec0401b6aa7a7cda" providerId="LiveId" clId="{842620B5-975E-4F8F-9CD4-C0DC844DBD61}" dt="2021-04-01T03:44:10.326" v="223"/>
          <ac:spMkLst>
            <pc:docMk/>
            <pc:sldMk cId="1937723393" sldId="452"/>
            <ac:spMk id="3" creationId="{00000000-0000-0000-0000-000000000000}"/>
          </ac:spMkLst>
        </pc:spChg>
      </pc:sldChg>
      <pc:sldChg chg="del">
        <pc:chgData name="Sumit Gaware" userId="ec0401b6aa7a7cda" providerId="LiveId" clId="{842620B5-975E-4F8F-9CD4-C0DC844DBD61}" dt="2021-04-01T03:53:25.784" v="325" actId="2696"/>
        <pc:sldMkLst>
          <pc:docMk/>
          <pc:sldMk cId="3323255211" sldId="454"/>
        </pc:sldMkLst>
      </pc:sldChg>
      <pc:sldChg chg="add">
        <pc:chgData name="Sumit Gaware" userId="ec0401b6aa7a7cda" providerId="LiveId" clId="{842620B5-975E-4F8F-9CD4-C0DC844DBD61}" dt="2021-04-01T03:53:38.434" v="326"/>
        <pc:sldMkLst>
          <pc:docMk/>
          <pc:sldMk cId="3527207959" sldId="454"/>
        </pc:sldMkLst>
      </pc:sldChg>
      <pc:sldChg chg="modSp del mod">
        <pc:chgData name="Sumit Gaware" userId="ec0401b6aa7a7cda" providerId="LiveId" clId="{842620B5-975E-4F8F-9CD4-C0DC844DBD61}" dt="2021-04-01T03:52:37.146" v="322" actId="47"/>
        <pc:sldMkLst>
          <pc:docMk/>
          <pc:sldMk cId="2367980869" sldId="466"/>
        </pc:sldMkLst>
        <pc:spChg chg="mod">
          <ac:chgData name="Sumit Gaware" userId="ec0401b6aa7a7cda" providerId="LiveId" clId="{842620B5-975E-4F8F-9CD4-C0DC844DBD61}" dt="2021-04-01T03:52:34.392" v="321" actId="6549"/>
          <ac:spMkLst>
            <pc:docMk/>
            <pc:sldMk cId="2367980869" sldId="466"/>
            <ac:spMk id="3" creationId="{00000000-0000-0000-0000-000000000000}"/>
          </ac:spMkLst>
        </pc:spChg>
      </pc:sldChg>
      <pc:sldChg chg="addSp delSp modSp new mod">
        <pc:chgData name="Sumit Gaware" userId="ec0401b6aa7a7cda" providerId="LiveId" clId="{842620B5-975E-4F8F-9CD4-C0DC844DBD61}" dt="2021-03-30T16:03:17.831" v="76" actId="255"/>
        <pc:sldMkLst>
          <pc:docMk/>
          <pc:sldMk cId="169843094" sldId="487"/>
        </pc:sldMkLst>
        <pc:spChg chg="mod">
          <ac:chgData name="Sumit Gaware" userId="ec0401b6aa7a7cda" providerId="LiveId" clId="{842620B5-975E-4F8F-9CD4-C0DC844DBD61}" dt="2021-03-30T16:03:17.831" v="76" actId="255"/>
          <ac:spMkLst>
            <pc:docMk/>
            <pc:sldMk cId="169843094" sldId="487"/>
            <ac:spMk id="2" creationId="{48EB473A-4104-454D-8164-309A155F48C0}"/>
          </ac:spMkLst>
        </pc:spChg>
        <pc:spChg chg="del mod">
          <ac:chgData name="Sumit Gaware" userId="ec0401b6aa7a7cda" providerId="LiveId" clId="{842620B5-975E-4F8F-9CD4-C0DC844DBD61}" dt="2021-03-30T16:02:50.634" v="72" actId="478"/>
          <ac:spMkLst>
            <pc:docMk/>
            <pc:sldMk cId="169843094" sldId="487"/>
            <ac:spMk id="3" creationId="{7EF0118C-02BA-4760-ADF3-6281D38578DE}"/>
          </ac:spMkLst>
        </pc:spChg>
        <pc:spChg chg="add mod">
          <ac:chgData name="Sumit Gaware" userId="ec0401b6aa7a7cda" providerId="LiveId" clId="{842620B5-975E-4F8F-9CD4-C0DC844DBD61}" dt="2021-03-30T16:03:01.847" v="74" actId="1076"/>
          <ac:spMkLst>
            <pc:docMk/>
            <pc:sldMk cId="169843094" sldId="487"/>
            <ac:spMk id="5" creationId="{5056BBBE-F212-436C-85C7-37DE753BD001}"/>
          </ac:spMkLst>
        </pc:spChg>
      </pc:sldChg>
      <pc:sldChg chg="modSp new mod">
        <pc:chgData name="Sumit Gaware" userId="ec0401b6aa7a7cda" providerId="LiveId" clId="{842620B5-975E-4F8F-9CD4-C0DC844DBD61}" dt="2021-03-30T16:04:16.050" v="83" actId="27636"/>
        <pc:sldMkLst>
          <pc:docMk/>
          <pc:sldMk cId="2098665637" sldId="488"/>
        </pc:sldMkLst>
        <pc:spChg chg="mod">
          <ac:chgData name="Sumit Gaware" userId="ec0401b6aa7a7cda" providerId="LiveId" clId="{842620B5-975E-4F8F-9CD4-C0DC844DBD61}" dt="2021-03-30T16:04:16.050" v="83" actId="27636"/>
          <ac:spMkLst>
            <pc:docMk/>
            <pc:sldMk cId="2098665637" sldId="488"/>
            <ac:spMk id="2" creationId="{3C8CF786-E481-4E4A-B206-BE7E3562E4A8}"/>
          </ac:spMkLst>
        </pc:spChg>
        <pc:spChg chg="mod">
          <ac:chgData name="Sumit Gaware" userId="ec0401b6aa7a7cda" providerId="LiveId" clId="{842620B5-975E-4F8F-9CD4-C0DC844DBD61}" dt="2021-03-30T16:03:56.764" v="81" actId="113"/>
          <ac:spMkLst>
            <pc:docMk/>
            <pc:sldMk cId="2098665637" sldId="488"/>
            <ac:spMk id="3" creationId="{2E04526A-C710-47C4-8D7D-9B186CD1EF27}"/>
          </ac:spMkLst>
        </pc:spChg>
      </pc:sldChg>
      <pc:sldChg chg="addSp delSp modSp new mod">
        <pc:chgData name="Sumit Gaware" userId="ec0401b6aa7a7cda" providerId="LiveId" clId="{842620B5-975E-4F8F-9CD4-C0DC844DBD61}" dt="2021-03-30T16:06:23.300" v="97" actId="113"/>
        <pc:sldMkLst>
          <pc:docMk/>
          <pc:sldMk cId="642688760" sldId="489"/>
        </pc:sldMkLst>
        <pc:spChg chg="mod">
          <ac:chgData name="Sumit Gaware" userId="ec0401b6aa7a7cda" providerId="LiveId" clId="{842620B5-975E-4F8F-9CD4-C0DC844DBD61}" dt="2021-03-30T16:05:09.434" v="86" actId="255"/>
          <ac:spMkLst>
            <pc:docMk/>
            <pc:sldMk cId="642688760" sldId="489"/>
            <ac:spMk id="2" creationId="{9BB2D0D9-0E8A-48AE-A584-F158BECB77C6}"/>
          </ac:spMkLst>
        </pc:spChg>
        <pc:spChg chg="del mod">
          <ac:chgData name="Sumit Gaware" userId="ec0401b6aa7a7cda" providerId="LiveId" clId="{842620B5-975E-4F8F-9CD4-C0DC844DBD61}" dt="2021-03-30T16:05:22.860" v="89" actId="478"/>
          <ac:spMkLst>
            <pc:docMk/>
            <pc:sldMk cId="642688760" sldId="489"/>
            <ac:spMk id="3" creationId="{6E3EE792-77E5-45C7-9958-02B89EA6B7FC}"/>
          </ac:spMkLst>
        </pc:spChg>
        <pc:spChg chg="add del mod">
          <ac:chgData name="Sumit Gaware" userId="ec0401b6aa7a7cda" providerId="LiveId" clId="{842620B5-975E-4F8F-9CD4-C0DC844DBD61}" dt="2021-03-30T16:05:27.804" v="90" actId="478"/>
          <ac:spMkLst>
            <pc:docMk/>
            <pc:sldMk cId="642688760" sldId="489"/>
            <ac:spMk id="5" creationId="{9D976CD3-1E41-4F06-AB70-EB74129004F3}"/>
          </ac:spMkLst>
        </pc:spChg>
        <pc:spChg chg="add mod">
          <ac:chgData name="Sumit Gaware" userId="ec0401b6aa7a7cda" providerId="LiveId" clId="{842620B5-975E-4F8F-9CD4-C0DC844DBD61}" dt="2021-03-30T16:05:48.462" v="92" actId="1076"/>
          <ac:spMkLst>
            <pc:docMk/>
            <pc:sldMk cId="642688760" sldId="489"/>
            <ac:spMk id="7" creationId="{5168F3D9-3E40-429F-85EC-A2FBAD6E5AA4}"/>
          </ac:spMkLst>
        </pc:spChg>
        <pc:spChg chg="add mod">
          <ac:chgData name="Sumit Gaware" userId="ec0401b6aa7a7cda" providerId="LiveId" clId="{842620B5-975E-4F8F-9CD4-C0DC844DBD61}" dt="2021-03-30T16:06:03.968" v="94" actId="1076"/>
          <ac:spMkLst>
            <pc:docMk/>
            <pc:sldMk cId="642688760" sldId="489"/>
            <ac:spMk id="9" creationId="{0B87B0D5-E07D-408F-AABB-4CDB5BACE3C9}"/>
          </ac:spMkLst>
        </pc:spChg>
        <pc:spChg chg="add mod">
          <ac:chgData name="Sumit Gaware" userId="ec0401b6aa7a7cda" providerId="LiveId" clId="{842620B5-975E-4F8F-9CD4-C0DC844DBD61}" dt="2021-03-30T16:06:23.300" v="97" actId="113"/>
          <ac:spMkLst>
            <pc:docMk/>
            <pc:sldMk cId="642688760" sldId="489"/>
            <ac:spMk id="11" creationId="{755C11FC-5FD1-4BA9-BC8B-919A3BDD9668}"/>
          </ac:spMkLst>
        </pc:spChg>
      </pc:sldChg>
      <pc:sldChg chg="modSp new del mod ord">
        <pc:chgData name="Sumit Gaware" userId="ec0401b6aa7a7cda" providerId="LiveId" clId="{842620B5-975E-4F8F-9CD4-C0DC844DBD61}" dt="2021-04-01T03:53:25.784" v="325" actId="2696"/>
        <pc:sldMkLst>
          <pc:docMk/>
          <pc:sldMk cId="1202546959" sldId="490"/>
        </pc:sldMkLst>
        <pc:spChg chg="mod">
          <ac:chgData name="Sumit Gaware" userId="ec0401b6aa7a7cda" providerId="LiveId" clId="{842620B5-975E-4F8F-9CD4-C0DC844DBD61}" dt="2021-03-30T16:15:37.917" v="108" actId="255"/>
          <ac:spMkLst>
            <pc:docMk/>
            <pc:sldMk cId="1202546959" sldId="490"/>
            <ac:spMk id="2" creationId="{FDABAC16-FAED-4C0A-A527-046DA32EC3EF}"/>
          </ac:spMkLst>
        </pc:spChg>
      </pc:sldChg>
      <pc:sldChg chg="add">
        <pc:chgData name="Sumit Gaware" userId="ec0401b6aa7a7cda" providerId="LiveId" clId="{842620B5-975E-4F8F-9CD4-C0DC844DBD61}" dt="2021-04-01T03:53:38.434" v="326"/>
        <pc:sldMkLst>
          <pc:docMk/>
          <pc:sldMk cId="2657362942" sldId="490"/>
        </pc:sldMkLst>
      </pc:sldChg>
      <pc:sldChg chg="addSp delSp modSp new mod">
        <pc:chgData name="Sumit Gaware" userId="ec0401b6aa7a7cda" providerId="LiveId" clId="{842620B5-975E-4F8F-9CD4-C0DC844DBD61}" dt="2021-03-30T16:37:25.448" v="151" actId="2165"/>
        <pc:sldMkLst>
          <pc:docMk/>
          <pc:sldMk cId="3928060369" sldId="491"/>
        </pc:sldMkLst>
        <pc:spChg chg="mod">
          <ac:chgData name="Sumit Gaware" userId="ec0401b6aa7a7cda" providerId="LiveId" clId="{842620B5-975E-4F8F-9CD4-C0DC844DBD61}" dt="2021-03-30T16:36:14.680" v="143" actId="20577"/>
          <ac:spMkLst>
            <pc:docMk/>
            <pc:sldMk cId="3928060369" sldId="491"/>
            <ac:spMk id="2" creationId="{2691B6B6-405F-46D9-8C3E-F2C1C3C9BC77}"/>
          </ac:spMkLst>
        </pc:spChg>
        <pc:spChg chg="del">
          <ac:chgData name="Sumit Gaware" userId="ec0401b6aa7a7cda" providerId="LiveId" clId="{842620B5-975E-4F8F-9CD4-C0DC844DBD61}" dt="2021-03-30T16:32:54.882" v="110" actId="3680"/>
          <ac:spMkLst>
            <pc:docMk/>
            <pc:sldMk cId="3928060369" sldId="491"/>
            <ac:spMk id="3" creationId="{1FD398B5-0B07-4F11-A569-0199F93BA52F}"/>
          </ac:spMkLst>
        </pc:spChg>
        <pc:graphicFrameChg chg="add mod ord modGraphic">
          <ac:chgData name="Sumit Gaware" userId="ec0401b6aa7a7cda" providerId="LiveId" clId="{842620B5-975E-4F8F-9CD4-C0DC844DBD61}" dt="2021-03-30T16:37:25.448" v="151" actId="2165"/>
          <ac:graphicFrameMkLst>
            <pc:docMk/>
            <pc:sldMk cId="3928060369" sldId="491"/>
            <ac:graphicFrameMk id="4" creationId="{C5A26F2E-CDBC-4CE3-B399-865A31B38FEE}"/>
          </ac:graphicFrameMkLst>
        </pc:graphicFrameChg>
      </pc:sldChg>
      <pc:sldChg chg="addSp delSp modSp new mod">
        <pc:chgData name="Sumit Gaware" userId="ec0401b6aa7a7cda" providerId="LiveId" clId="{842620B5-975E-4F8F-9CD4-C0DC844DBD61}" dt="2021-03-30T16:49:17.533" v="211"/>
        <pc:sldMkLst>
          <pc:docMk/>
          <pc:sldMk cId="2675539545" sldId="492"/>
        </pc:sldMkLst>
        <pc:spChg chg="mod">
          <ac:chgData name="Sumit Gaware" userId="ec0401b6aa7a7cda" providerId="LiveId" clId="{842620B5-975E-4F8F-9CD4-C0DC844DBD61}" dt="2021-03-30T16:49:17.533" v="211"/>
          <ac:spMkLst>
            <pc:docMk/>
            <pc:sldMk cId="2675539545" sldId="492"/>
            <ac:spMk id="2" creationId="{16C04E02-F37C-445E-8D3C-3CB0EB504221}"/>
          </ac:spMkLst>
        </pc:spChg>
        <pc:spChg chg="del">
          <ac:chgData name="Sumit Gaware" userId="ec0401b6aa7a7cda" providerId="LiveId" clId="{842620B5-975E-4F8F-9CD4-C0DC844DBD61}" dt="2021-03-30T16:48:43.094" v="200" actId="931"/>
          <ac:spMkLst>
            <pc:docMk/>
            <pc:sldMk cId="2675539545" sldId="492"/>
            <ac:spMk id="3" creationId="{641E6591-EF57-4135-8227-BCC004694BF6}"/>
          </ac:spMkLst>
        </pc:spChg>
        <pc:picChg chg="add mod">
          <ac:chgData name="Sumit Gaware" userId="ec0401b6aa7a7cda" providerId="LiveId" clId="{842620B5-975E-4F8F-9CD4-C0DC844DBD61}" dt="2021-03-30T16:49:03.284" v="210" actId="1076"/>
          <ac:picMkLst>
            <pc:docMk/>
            <pc:sldMk cId="2675539545" sldId="492"/>
            <ac:picMk id="5" creationId="{3AD800E7-44FB-4E75-86F1-3BD33E20E604}"/>
          </ac:picMkLst>
        </pc:picChg>
      </pc:sldChg>
      <pc:sldChg chg="addSp delSp modSp new mod">
        <pc:chgData name="Sumit Gaware" userId="ec0401b6aa7a7cda" providerId="LiveId" clId="{842620B5-975E-4F8F-9CD4-C0DC844DBD61}" dt="2021-03-30T16:50:35.463" v="216" actId="1076"/>
        <pc:sldMkLst>
          <pc:docMk/>
          <pc:sldMk cId="721467330" sldId="493"/>
        </pc:sldMkLst>
        <pc:spChg chg="mod">
          <ac:chgData name="Sumit Gaware" userId="ec0401b6aa7a7cda" providerId="LiveId" clId="{842620B5-975E-4F8F-9CD4-C0DC844DBD61}" dt="2021-03-30T16:49:40.199" v="214" actId="6549"/>
          <ac:spMkLst>
            <pc:docMk/>
            <pc:sldMk cId="721467330" sldId="493"/>
            <ac:spMk id="2" creationId="{F66C4E8C-78DF-4A7D-AEA9-AB188F348D86}"/>
          </ac:spMkLst>
        </pc:spChg>
        <pc:spChg chg="del">
          <ac:chgData name="Sumit Gaware" userId="ec0401b6aa7a7cda" providerId="LiveId" clId="{842620B5-975E-4F8F-9CD4-C0DC844DBD61}" dt="2021-03-30T16:50:32.527" v="215" actId="931"/>
          <ac:spMkLst>
            <pc:docMk/>
            <pc:sldMk cId="721467330" sldId="493"/>
            <ac:spMk id="3" creationId="{E2C62863-8A46-41C7-B06C-54BE28D53A56}"/>
          </ac:spMkLst>
        </pc:spChg>
        <pc:picChg chg="add mod">
          <ac:chgData name="Sumit Gaware" userId="ec0401b6aa7a7cda" providerId="LiveId" clId="{842620B5-975E-4F8F-9CD4-C0DC844DBD61}" dt="2021-03-30T16:50:35.463" v="216" actId="1076"/>
          <ac:picMkLst>
            <pc:docMk/>
            <pc:sldMk cId="721467330" sldId="493"/>
            <ac:picMk id="5" creationId="{C2CA82CB-9632-413F-A772-8AB38F1EF7FA}"/>
          </ac:picMkLst>
        </pc:picChg>
      </pc:sldChg>
      <pc:sldChg chg="addSp modSp new mod">
        <pc:chgData name="Sumit Gaware" userId="ec0401b6aa7a7cda" providerId="LiveId" clId="{842620B5-975E-4F8F-9CD4-C0DC844DBD61}" dt="2021-04-01T03:45:48.274" v="235" actId="113"/>
        <pc:sldMkLst>
          <pc:docMk/>
          <pc:sldMk cId="2644106030" sldId="494"/>
        </pc:sldMkLst>
        <pc:spChg chg="mod">
          <ac:chgData name="Sumit Gaware" userId="ec0401b6aa7a7cda" providerId="LiveId" clId="{842620B5-975E-4F8F-9CD4-C0DC844DBD61}" dt="2021-04-01T03:44:53.365" v="226" actId="255"/>
          <ac:spMkLst>
            <pc:docMk/>
            <pc:sldMk cId="2644106030" sldId="494"/>
            <ac:spMk id="2" creationId="{FB12751D-392C-4A4E-9BC4-7C92856119C2}"/>
          </ac:spMkLst>
        </pc:spChg>
        <pc:spChg chg="mod">
          <ac:chgData name="Sumit Gaware" userId="ec0401b6aa7a7cda" providerId="LiveId" clId="{842620B5-975E-4F8F-9CD4-C0DC844DBD61}" dt="2021-04-01T03:45:14.012" v="230" actId="1076"/>
          <ac:spMkLst>
            <pc:docMk/>
            <pc:sldMk cId="2644106030" sldId="494"/>
            <ac:spMk id="3" creationId="{EE4D8A24-6A11-4755-96B4-699092A1FE3F}"/>
          </ac:spMkLst>
        </pc:spChg>
        <pc:spChg chg="add mod">
          <ac:chgData name="Sumit Gaware" userId="ec0401b6aa7a7cda" providerId="LiveId" clId="{842620B5-975E-4F8F-9CD4-C0DC844DBD61}" dt="2021-04-01T03:45:48.274" v="235" actId="113"/>
          <ac:spMkLst>
            <pc:docMk/>
            <pc:sldMk cId="2644106030" sldId="494"/>
            <ac:spMk id="5" creationId="{579516E0-A5B5-48AE-A502-A0991115FF3B}"/>
          </ac:spMkLst>
        </pc:spChg>
      </pc:sldChg>
      <pc:sldChg chg="addSp delSp modSp new mod">
        <pc:chgData name="Sumit Gaware" userId="ec0401b6aa7a7cda" providerId="LiveId" clId="{842620B5-975E-4F8F-9CD4-C0DC844DBD61}" dt="2021-04-01T03:50:58.925" v="308" actId="20577"/>
        <pc:sldMkLst>
          <pc:docMk/>
          <pc:sldMk cId="528580294" sldId="495"/>
        </pc:sldMkLst>
        <pc:spChg chg="del mod">
          <ac:chgData name="Sumit Gaware" userId="ec0401b6aa7a7cda" providerId="LiveId" clId="{842620B5-975E-4F8F-9CD4-C0DC844DBD61}" dt="2021-04-01T03:47:39.916" v="244" actId="478"/>
          <ac:spMkLst>
            <pc:docMk/>
            <pc:sldMk cId="528580294" sldId="495"/>
            <ac:spMk id="2" creationId="{1F654086-6E11-43ED-B2B9-9820C18F0A7A}"/>
          </ac:spMkLst>
        </pc:spChg>
        <pc:spChg chg="mod">
          <ac:chgData name="Sumit Gaware" userId="ec0401b6aa7a7cda" providerId="LiveId" clId="{842620B5-975E-4F8F-9CD4-C0DC844DBD61}" dt="2021-04-01T03:47:12.454" v="239" actId="21"/>
          <ac:spMkLst>
            <pc:docMk/>
            <pc:sldMk cId="528580294" sldId="495"/>
            <ac:spMk id="3" creationId="{AF27AE0B-53DC-40AF-AF33-ACB92078F865}"/>
          </ac:spMkLst>
        </pc:spChg>
        <pc:spChg chg="add mod">
          <ac:chgData name="Sumit Gaware" userId="ec0401b6aa7a7cda" providerId="LiveId" clId="{842620B5-975E-4F8F-9CD4-C0DC844DBD61}" dt="2021-04-01T03:50:58.925" v="308" actId="20577"/>
          <ac:spMkLst>
            <pc:docMk/>
            <pc:sldMk cId="528580294" sldId="495"/>
            <ac:spMk id="5" creationId="{8DA2F988-D4CC-464A-A53B-1E9093C9C55A}"/>
          </ac:spMkLst>
        </pc:spChg>
      </pc:sldChg>
      <pc:sldChg chg="modSp new mod">
        <pc:chgData name="Sumit Gaware" userId="ec0401b6aa7a7cda" providerId="LiveId" clId="{842620B5-975E-4F8F-9CD4-C0DC844DBD61}" dt="2021-04-01T03:48:40.543" v="250" actId="20577"/>
        <pc:sldMkLst>
          <pc:docMk/>
          <pc:sldMk cId="368933060" sldId="496"/>
        </pc:sldMkLst>
        <pc:spChg chg="mod">
          <ac:chgData name="Sumit Gaware" userId="ec0401b6aa7a7cda" providerId="LiveId" clId="{842620B5-975E-4F8F-9CD4-C0DC844DBD61}" dt="2021-04-01T03:48:21.700" v="248"/>
          <ac:spMkLst>
            <pc:docMk/>
            <pc:sldMk cId="368933060" sldId="496"/>
            <ac:spMk id="2" creationId="{E0594E9C-A313-4171-BFC0-C320435D432A}"/>
          </ac:spMkLst>
        </pc:spChg>
        <pc:spChg chg="mod">
          <ac:chgData name="Sumit Gaware" userId="ec0401b6aa7a7cda" providerId="LiveId" clId="{842620B5-975E-4F8F-9CD4-C0DC844DBD61}" dt="2021-04-01T03:48:40.543" v="250" actId="20577"/>
          <ac:spMkLst>
            <pc:docMk/>
            <pc:sldMk cId="368933060" sldId="496"/>
            <ac:spMk id="3" creationId="{52A9F8F6-938A-4C3D-AEA5-8A5C6775C815}"/>
          </ac:spMkLst>
        </pc:spChg>
      </pc:sldChg>
      <pc:sldChg chg="addSp delSp modSp new mod ord">
        <pc:chgData name="Sumit Gaware" userId="ec0401b6aa7a7cda" providerId="LiveId" clId="{842620B5-975E-4F8F-9CD4-C0DC844DBD61}" dt="2021-04-01T03:51:26.831" v="315" actId="21"/>
        <pc:sldMkLst>
          <pc:docMk/>
          <pc:sldMk cId="1683713529" sldId="497"/>
        </pc:sldMkLst>
        <pc:spChg chg="del">
          <ac:chgData name="Sumit Gaware" userId="ec0401b6aa7a7cda" providerId="LiveId" clId="{842620B5-975E-4F8F-9CD4-C0DC844DBD61}" dt="2021-04-01T03:49:17.140" v="254" actId="478"/>
          <ac:spMkLst>
            <pc:docMk/>
            <pc:sldMk cId="1683713529" sldId="497"/>
            <ac:spMk id="2" creationId="{4C6EF680-94B8-4377-A011-03ABAB1E1216}"/>
          </ac:spMkLst>
        </pc:spChg>
        <pc:spChg chg="del">
          <ac:chgData name="Sumit Gaware" userId="ec0401b6aa7a7cda" providerId="LiveId" clId="{842620B5-975E-4F8F-9CD4-C0DC844DBD61}" dt="2021-04-01T03:49:19.624" v="255" actId="478"/>
          <ac:spMkLst>
            <pc:docMk/>
            <pc:sldMk cId="1683713529" sldId="497"/>
            <ac:spMk id="3" creationId="{582D3907-E366-4036-947A-6C7FDEC51301}"/>
          </ac:spMkLst>
        </pc:spChg>
        <pc:spChg chg="add mod">
          <ac:chgData name="Sumit Gaware" userId="ec0401b6aa7a7cda" providerId="LiveId" clId="{842620B5-975E-4F8F-9CD4-C0DC844DBD61}" dt="2021-04-01T03:50:23.892" v="263"/>
          <ac:spMkLst>
            <pc:docMk/>
            <pc:sldMk cId="1683713529" sldId="497"/>
            <ac:spMk id="5" creationId="{E99AA162-BB3A-4C06-B056-7950E1A3B204}"/>
          </ac:spMkLst>
        </pc:spChg>
        <pc:spChg chg="add del mod">
          <ac:chgData name="Sumit Gaware" userId="ec0401b6aa7a7cda" providerId="LiveId" clId="{842620B5-975E-4F8F-9CD4-C0DC844DBD61}" dt="2021-04-01T03:51:26.831" v="315" actId="21"/>
          <ac:spMkLst>
            <pc:docMk/>
            <pc:sldMk cId="1683713529" sldId="497"/>
            <ac:spMk id="7" creationId="{EA5C2217-868B-477C-8879-33EDFFEFA430}"/>
          </ac:spMkLst>
        </pc:spChg>
        <pc:spChg chg="add del mod">
          <ac:chgData name="Sumit Gaware" userId="ec0401b6aa7a7cda" providerId="LiveId" clId="{842620B5-975E-4F8F-9CD4-C0DC844DBD61}" dt="2021-04-01T03:51:11.253" v="311" actId="21"/>
          <ac:spMkLst>
            <pc:docMk/>
            <pc:sldMk cId="1683713529" sldId="497"/>
            <ac:spMk id="9" creationId="{200F7746-4FD7-4F6A-867E-D583F4E63A73}"/>
          </ac:spMkLst>
        </pc:spChg>
      </pc:sldChg>
      <pc:sldChg chg="addSp delSp modSp new mod">
        <pc:chgData name="Sumit Gaware" userId="ec0401b6aa7a7cda" providerId="LiveId" clId="{842620B5-975E-4F8F-9CD4-C0DC844DBD61}" dt="2021-04-01T03:51:47.798" v="320" actId="1076"/>
        <pc:sldMkLst>
          <pc:docMk/>
          <pc:sldMk cId="761680328" sldId="498"/>
        </pc:sldMkLst>
        <pc:spChg chg="mod">
          <ac:chgData name="Sumit Gaware" userId="ec0401b6aa7a7cda" providerId="LiveId" clId="{842620B5-975E-4F8F-9CD4-C0DC844DBD61}" dt="2021-04-01T03:51:06.717" v="310"/>
          <ac:spMkLst>
            <pc:docMk/>
            <pc:sldMk cId="761680328" sldId="498"/>
            <ac:spMk id="2" creationId="{5196CE6D-FB92-435A-84EA-3651B1B8E02F}"/>
          </ac:spMkLst>
        </pc:spChg>
        <pc:spChg chg="del">
          <ac:chgData name="Sumit Gaware" userId="ec0401b6aa7a7cda" providerId="LiveId" clId="{842620B5-975E-4F8F-9CD4-C0DC844DBD61}" dt="2021-04-01T03:51:32.307" v="316" actId="478"/>
          <ac:spMkLst>
            <pc:docMk/>
            <pc:sldMk cId="761680328" sldId="498"/>
            <ac:spMk id="3" creationId="{D0C44F18-11F6-46A7-B7C2-F4D261D5C76E}"/>
          </ac:spMkLst>
        </pc:spChg>
        <pc:spChg chg="add mod">
          <ac:chgData name="Sumit Gaware" userId="ec0401b6aa7a7cda" providerId="LiveId" clId="{842620B5-975E-4F8F-9CD4-C0DC844DBD61}" dt="2021-04-01T03:51:47.798" v="320" actId="1076"/>
          <ac:spMkLst>
            <pc:docMk/>
            <pc:sldMk cId="761680328" sldId="498"/>
            <ac:spMk id="4" creationId="{1912E76F-44F1-430C-AC7A-7F038E9C8FA7}"/>
          </ac:spMkLst>
        </pc:spChg>
        <pc:spChg chg="add mod">
          <ac:chgData name="Sumit Gaware" userId="ec0401b6aa7a7cda" providerId="LiveId" clId="{842620B5-975E-4F8F-9CD4-C0DC844DBD61}" dt="2021-04-01T03:51:42.421" v="319" actId="1076"/>
          <ac:spMkLst>
            <pc:docMk/>
            <pc:sldMk cId="761680328" sldId="498"/>
            <ac:spMk id="5" creationId="{B8047F24-660F-4D48-99A6-4D654A5680FC}"/>
          </ac:spMkLst>
        </pc:spChg>
      </pc:sldChg>
    </pc:docChg>
  </pc:docChgLst>
  <pc:docChgLst>
    <pc:chgData name="Sumit Gaware Patil" userId="ec0401b6aa7a7cda" providerId="LiveId" clId="{5BF53B9F-CB3F-4A98-8646-907FA0E74D86}"/>
    <pc:docChg chg="delSld modSld">
      <pc:chgData name="Sumit Gaware Patil" userId="ec0401b6aa7a7cda" providerId="LiveId" clId="{5BF53B9F-CB3F-4A98-8646-907FA0E74D86}" dt="2021-07-30T08:52:48.214" v="5" actId="6549"/>
      <pc:docMkLst>
        <pc:docMk/>
      </pc:docMkLst>
      <pc:sldChg chg="modSp mod">
        <pc:chgData name="Sumit Gaware Patil" userId="ec0401b6aa7a7cda" providerId="LiveId" clId="{5BF53B9F-CB3F-4A98-8646-907FA0E74D86}" dt="2021-07-26T03:49:26.596" v="3" actId="20577"/>
        <pc:sldMkLst>
          <pc:docMk/>
          <pc:sldMk cId="4088607149" sldId="327"/>
        </pc:sldMkLst>
        <pc:spChg chg="mod">
          <ac:chgData name="Sumit Gaware Patil" userId="ec0401b6aa7a7cda" providerId="LiveId" clId="{5BF53B9F-CB3F-4A98-8646-907FA0E74D86}" dt="2021-07-26T03:49:26.596" v="3" actId="20577"/>
          <ac:spMkLst>
            <pc:docMk/>
            <pc:sldMk cId="4088607149" sldId="327"/>
            <ac:spMk id="3" creationId="{EBC29025-FF08-4CF3-B6C7-6E7E1E476765}"/>
          </ac:spMkLst>
        </pc:spChg>
      </pc:sldChg>
      <pc:sldChg chg="del">
        <pc:chgData name="Sumit Gaware Patil" userId="ec0401b6aa7a7cda" providerId="LiveId" clId="{5BF53B9F-CB3F-4A98-8646-907FA0E74D86}" dt="2021-07-26T03:49:12.436" v="1" actId="47"/>
        <pc:sldMkLst>
          <pc:docMk/>
          <pc:sldMk cId="86028020" sldId="329"/>
        </pc:sldMkLst>
      </pc:sldChg>
      <pc:sldChg chg="del">
        <pc:chgData name="Sumit Gaware Patil" userId="ec0401b6aa7a7cda" providerId="LiveId" clId="{5BF53B9F-CB3F-4A98-8646-907FA0E74D86}" dt="2021-07-26T03:49:40.220" v="4" actId="47"/>
        <pc:sldMkLst>
          <pc:docMk/>
          <pc:sldMk cId="112826127" sldId="331"/>
        </pc:sldMkLst>
      </pc:sldChg>
      <pc:sldChg chg="modSp mod">
        <pc:chgData name="Sumit Gaware Patil" userId="ec0401b6aa7a7cda" providerId="LiveId" clId="{5BF53B9F-CB3F-4A98-8646-907FA0E74D86}" dt="2021-07-30T08:52:48.214" v="5" actId="6549"/>
        <pc:sldMkLst>
          <pc:docMk/>
          <pc:sldMk cId="0" sldId="477"/>
        </pc:sldMkLst>
        <pc:spChg chg="mod">
          <ac:chgData name="Sumit Gaware Patil" userId="ec0401b6aa7a7cda" providerId="LiveId" clId="{5BF53B9F-CB3F-4A98-8646-907FA0E74D86}" dt="2021-07-30T08:52:48.214" v="5" actId="6549"/>
          <ac:spMkLst>
            <pc:docMk/>
            <pc:sldMk cId="0" sldId="477"/>
            <ac:spMk id="3" creationId="{00000000-0000-0000-0000-000000000000}"/>
          </ac:spMkLst>
        </pc:spChg>
      </pc:sldChg>
      <pc:sldChg chg="del">
        <pc:chgData name="Sumit Gaware Patil" userId="ec0401b6aa7a7cda" providerId="LiveId" clId="{5BF53B9F-CB3F-4A98-8646-907FA0E74D86}" dt="2021-07-26T03:49:01.109" v="0" actId="47"/>
        <pc:sldMkLst>
          <pc:docMk/>
          <pc:sldMk cId="2051604997" sldId="502"/>
        </pc:sldMkLst>
      </pc:sldChg>
    </pc:docChg>
  </pc:docChgLst>
  <pc:docChgLst>
    <pc:chgData name="Sumit Gaware Patil" userId="ec0401b6aa7a7cda" providerId="LiveId" clId="{842620B5-975E-4F8F-9CD4-C0DC844DBD61}"/>
    <pc:docChg chg="undo custSel addSld delSld modSld">
      <pc:chgData name="Sumit Gaware Patil" userId="ec0401b6aa7a7cda" providerId="LiveId" clId="{842620B5-975E-4F8F-9CD4-C0DC844DBD61}" dt="2021-05-03T03:35:46.771" v="2195" actId="27636"/>
      <pc:docMkLst>
        <pc:docMk/>
      </pc:docMkLst>
      <pc:sldChg chg="modSp mod">
        <pc:chgData name="Sumit Gaware Patil" userId="ec0401b6aa7a7cda" providerId="LiveId" clId="{842620B5-975E-4F8F-9CD4-C0DC844DBD61}" dt="2021-05-03T03:33:53.058" v="2178" actId="20577"/>
        <pc:sldMkLst>
          <pc:docMk/>
          <pc:sldMk cId="2517845848" sldId="278"/>
        </pc:sldMkLst>
        <pc:spChg chg="mod">
          <ac:chgData name="Sumit Gaware Patil" userId="ec0401b6aa7a7cda" providerId="LiveId" clId="{842620B5-975E-4F8F-9CD4-C0DC844DBD61}" dt="2021-05-03T03:33:53.058" v="2178" actId="20577"/>
          <ac:spMkLst>
            <pc:docMk/>
            <pc:sldMk cId="2517845848" sldId="278"/>
            <ac:spMk id="3" creationId="{647CEDF5-7268-4D4F-95CF-FF5AC1FE72C2}"/>
          </ac:spMkLst>
        </pc:spChg>
      </pc:sldChg>
      <pc:sldChg chg="addSp modSp">
        <pc:chgData name="Sumit Gaware Patil" userId="ec0401b6aa7a7cda" providerId="LiveId" clId="{842620B5-975E-4F8F-9CD4-C0DC844DBD61}" dt="2021-04-10T08:36:24.708" v="2128"/>
        <pc:sldMkLst>
          <pc:docMk/>
          <pc:sldMk cId="3964648991" sldId="301"/>
        </pc:sldMkLst>
        <pc:picChg chg="add mod">
          <ac:chgData name="Sumit Gaware Patil" userId="ec0401b6aa7a7cda" providerId="LiveId" clId="{842620B5-975E-4F8F-9CD4-C0DC844DBD61}" dt="2021-04-10T08:36:24.708" v="2128"/>
          <ac:picMkLst>
            <pc:docMk/>
            <pc:sldMk cId="3964648991" sldId="301"/>
            <ac:picMk id="5" creationId="{254159E7-77EF-46C7-93BD-65BD6334CAF7}"/>
          </ac:picMkLst>
        </pc:picChg>
      </pc:sldChg>
      <pc:sldChg chg="modSp mod">
        <pc:chgData name="Sumit Gaware Patil" userId="ec0401b6aa7a7cda" providerId="LiveId" clId="{842620B5-975E-4F8F-9CD4-C0DC844DBD61}" dt="2021-04-06T10:26:52.829" v="0" actId="1036"/>
        <pc:sldMkLst>
          <pc:docMk/>
          <pc:sldMk cId="2225995872" sldId="332"/>
        </pc:sldMkLst>
        <pc:picChg chg="mod">
          <ac:chgData name="Sumit Gaware Patil" userId="ec0401b6aa7a7cda" providerId="LiveId" clId="{842620B5-975E-4F8F-9CD4-C0DC844DBD61}" dt="2021-04-06T10:26:52.829" v="0" actId="1036"/>
          <ac:picMkLst>
            <pc:docMk/>
            <pc:sldMk cId="2225995872" sldId="332"/>
            <ac:picMk id="11" creationId="{0B7FA3AF-28B9-4E15-92AE-5B49D96D4BC8}"/>
          </ac:picMkLst>
        </pc:picChg>
      </pc:sldChg>
      <pc:sldChg chg="modSp mod">
        <pc:chgData name="Sumit Gaware Patil" userId="ec0401b6aa7a7cda" providerId="LiveId" clId="{842620B5-975E-4F8F-9CD4-C0DC844DBD61}" dt="2021-04-10T06:26:48.193" v="1160" actId="27636"/>
        <pc:sldMkLst>
          <pc:docMk/>
          <pc:sldMk cId="35499309" sldId="433"/>
        </pc:sldMkLst>
        <pc:spChg chg="mod">
          <ac:chgData name="Sumit Gaware Patil" userId="ec0401b6aa7a7cda" providerId="LiveId" clId="{842620B5-975E-4F8F-9CD4-C0DC844DBD61}" dt="2021-04-10T06:26:48.193" v="1160" actId="27636"/>
          <ac:spMkLst>
            <pc:docMk/>
            <pc:sldMk cId="35499309" sldId="433"/>
            <ac:spMk id="3" creationId="{00000000-0000-0000-0000-000000000000}"/>
          </ac:spMkLst>
        </pc:spChg>
      </pc:sldChg>
      <pc:sldChg chg="modSp mod">
        <pc:chgData name="Sumit Gaware Patil" userId="ec0401b6aa7a7cda" providerId="LiveId" clId="{842620B5-975E-4F8F-9CD4-C0DC844DBD61}" dt="2021-04-10T08:32:16.784" v="2050" actId="1036"/>
        <pc:sldMkLst>
          <pc:docMk/>
          <pc:sldMk cId="3364441238" sldId="434"/>
        </pc:sldMkLst>
        <pc:spChg chg="mod">
          <ac:chgData name="Sumit Gaware Patil" userId="ec0401b6aa7a7cda" providerId="LiveId" clId="{842620B5-975E-4F8F-9CD4-C0DC844DBD61}" dt="2021-04-10T07:45:48.889" v="1912" actId="1038"/>
          <ac:spMkLst>
            <pc:docMk/>
            <pc:sldMk cId="3364441238" sldId="434"/>
            <ac:spMk id="3" creationId="{00000000-0000-0000-0000-000000000000}"/>
          </ac:spMkLst>
        </pc:spChg>
        <pc:picChg chg="mod">
          <ac:chgData name="Sumit Gaware Patil" userId="ec0401b6aa7a7cda" providerId="LiveId" clId="{842620B5-975E-4F8F-9CD4-C0DC844DBD61}" dt="2021-04-10T08:32:16.784" v="2050" actId="1036"/>
          <ac:picMkLst>
            <pc:docMk/>
            <pc:sldMk cId="3364441238" sldId="434"/>
            <ac:picMk id="5" creationId="{00000000-0000-0000-0000-000000000000}"/>
          </ac:picMkLst>
        </pc:picChg>
      </pc:sldChg>
      <pc:sldChg chg="modSp mod">
        <pc:chgData name="Sumit Gaware Patil" userId="ec0401b6aa7a7cda" providerId="LiveId" clId="{842620B5-975E-4F8F-9CD4-C0DC844DBD61}" dt="2021-04-08T07:31:19.219" v="495" actId="1036"/>
        <pc:sldMkLst>
          <pc:docMk/>
          <pc:sldMk cId="2276945558" sldId="440"/>
        </pc:sldMkLst>
        <pc:spChg chg="mod">
          <ac:chgData name="Sumit Gaware Patil" userId="ec0401b6aa7a7cda" providerId="LiveId" clId="{842620B5-975E-4F8F-9CD4-C0DC844DBD61}" dt="2021-04-08T07:31:19.219" v="495" actId="1036"/>
          <ac:spMkLst>
            <pc:docMk/>
            <pc:sldMk cId="2276945558" sldId="440"/>
            <ac:spMk id="2" creationId="{00000000-0000-0000-0000-000000000000}"/>
          </ac:spMkLst>
        </pc:spChg>
      </pc:sldChg>
      <pc:sldChg chg="del">
        <pc:chgData name="Sumit Gaware Patil" userId="ec0401b6aa7a7cda" providerId="LiveId" clId="{842620B5-975E-4F8F-9CD4-C0DC844DBD61}" dt="2021-04-10T08:43:14.345" v="2138" actId="47"/>
        <pc:sldMkLst>
          <pc:docMk/>
          <pc:sldMk cId="3836438686" sldId="446"/>
        </pc:sldMkLst>
      </pc:sldChg>
      <pc:sldChg chg="del">
        <pc:chgData name="Sumit Gaware Patil" userId="ec0401b6aa7a7cda" providerId="LiveId" clId="{842620B5-975E-4F8F-9CD4-C0DC844DBD61}" dt="2021-04-10T08:43:07.161" v="2137" actId="47"/>
        <pc:sldMkLst>
          <pc:docMk/>
          <pc:sldMk cId="2528004740" sldId="451"/>
        </pc:sldMkLst>
      </pc:sldChg>
      <pc:sldChg chg="del">
        <pc:chgData name="Sumit Gaware Patil" userId="ec0401b6aa7a7cda" providerId="LiveId" clId="{842620B5-975E-4F8F-9CD4-C0DC844DBD61}" dt="2021-04-10T08:43:05.373" v="2136" actId="47"/>
        <pc:sldMkLst>
          <pc:docMk/>
          <pc:sldMk cId="3527207959" sldId="454"/>
        </pc:sldMkLst>
      </pc:sldChg>
      <pc:sldChg chg="del">
        <pc:chgData name="Sumit Gaware Patil" userId="ec0401b6aa7a7cda" providerId="LiveId" clId="{842620B5-975E-4F8F-9CD4-C0DC844DBD61}" dt="2021-04-10T07:43:27.081" v="1910" actId="47"/>
        <pc:sldMkLst>
          <pc:docMk/>
          <pc:sldMk cId="2179302834" sldId="457"/>
        </pc:sldMkLst>
      </pc:sldChg>
      <pc:sldChg chg="del">
        <pc:chgData name="Sumit Gaware Patil" userId="ec0401b6aa7a7cda" providerId="LiveId" clId="{842620B5-975E-4F8F-9CD4-C0DC844DBD61}" dt="2021-04-10T07:46:12.765" v="1914" actId="47"/>
        <pc:sldMkLst>
          <pc:docMk/>
          <pc:sldMk cId="907618884" sldId="458"/>
        </pc:sldMkLst>
      </pc:sldChg>
      <pc:sldChg chg="del">
        <pc:chgData name="Sumit Gaware Patil" userId="ec0401b6aa7a7cda" providerId="LiveId" clId="{842620B5-975E-4F8F-9CD4-C0DC844DBD61}" dt="2021-04-10T07:46:10.862" v="1913" actId="47"/>
        <pc:sldMkLst>
          <pc:docMk/>
          <pc:sldMk cId="644942788" sldId="459"/>
        </pc:sldMkLst>
      </pc:sldChg>
      <pc:sldChg chg="modSp mod">
        <pc:chgData name="Sumit Gaware Patil" userId="ec0401b6aa7a7cda" providerId="LiveId" clId="{842620B5-975E-4F8F-9CD4-C0DC844DBD61}" dt="2021-04-10T08:35:49.656" v="2120" actId="1035"/>
        <pc:sldMkLst>
          <pc:docMk/>
          <pc:sldMk cId="2012579209" sldId="470"/>
        </pc:sldMkLst>
        <pc:spChg chg="mod">
          <ac:chgData name="Sumit Gaware Patil" userId="ec0401b6aa7a7cda" providerId="LiveId" clId="{842620B5-975E-4F8F-9CD4-C0DC844DBD61}" dt="2021-04-10T08:35:49.656" v="2120" actId="1035"/>
          <ac:spMkLst>
            <pc:docMk/>
            <pc:sldMk cId="2012579209" sldId="470"/>
            <ac:spMk id="3" creationId="{53787BB0-16A2-456E-AD95-1A389C02C218}"/>
          </ac:spMkLst>
        </pc:spChg>
      </pc:sldChg>
      <pc:sldChg chg="addSp delSp modSp">
        <pc:chgData name="Sumit Gaware Patil" userId="ec0401b6aa7a7cda" providerId="LiveId" clId="{842620B5-975E-4F8F-9CD4-C0DC844DBD61}" dt="2021-04-10T08:35:39.481" v="2102"/>
        <pc:sldMkLst>
          <pc:docMk/>
          <pc:sldMk cId="2787236136" sldId="472"/>
        </pc:sldMkLst>
        <pc:picChg chg="add del mod">
          <ac:chgData name="Sumit Gaware Patil" userId="ec0401b6aa7a7cda" providerId="LiveId" clId="{842620B5-975E-4F8F-9CD4-C0DC844DBD61}" dt="2021-04-10T08:35:39.481" v="2102"/>
          <ac:picMkLst>
            <pc:docMk/>
            <pc:sldMk cId="2787236136" sldId="472"/>
            <ac:picMk id="4" creationId="{7779F248-412C-4B60-B772-30CDBEDE3E13}"/>
          </ac:picMkLst>
        </pc:picChg>
      </pc:sldChg>
      <pc:sldChg chg="modSp mod">
        <pc:chgData name="Sumit Gaware Patil" userId="ec0401b6aa7a7cda" providerId="LiveId" clId="{842620B5-975E-4F8F-9CD4-C0DC844DBD61}" dt="2021-04-08T06:17:22.537" v="85" actId="2711"/>
        <pc:sldMkLst>
          <pc:docMk/>
          <pc:sldMk cId="746181194" sldId="501"/>
        </pc:sldMkLst>
        <pc:spChg chg="mod">
          <ac:chgData name="Sumit Gaware Patil" userId="ec0401b6aa7a7cda" providerId="LiveId" clId="{842620B5-975E-4F8F-9CD4-C0DC844DBD61}" dt="2021-04-08T06:01:46.467" v="4" actId="255"/>
          <ac:spMkLst>
            <pc:docMk/>
            <pc:sldMk cId="746181194" sldId="501"/>
            <ac:spMk id="3" creationId="{00000000-0000-0000-0000-000000000000}"/>
          </ac:spMkLst>
        </pc:spChg>
        <pc:spChg chg="mod">
          <ac:chgData name="Sumit Gaware Patil" userId="ec0401b6aa7a7cda" providerId="LiveId" clId="{842620B5-975E-4F8F-9CD4-C0DC844DBD61}" dt="2021-04-08T06:17:22.537" v="85" actId="2711"/>
          <ac:spMkLst>
            <pc:docMk/>
            <pc:sldMk cId="746181194" sldId="501"/>
            <ac:spMk id="6" creationId="{00000000-0000-0000-0000-000000000000}"/>
          </ac:spMkLst>
        </pc:spChg>
      </pc:sldChg>
      <pc:sldChg chg="modSp mod">
        <pc:chgData name="Sumit Gaware Patil" userId="ec0401b6aa7a7cda" providerId="LiveId" clId="{842620B5-975E-4F8F-9CD4-C0DC844DBD61}" dt="2021-04-30T04:20:35.397" v="2177" actId="20577"/>
        <pc:sldMkLst>
          <pc:docMk/>
          <pc:sldMk cId="179906701" sldId="503"/>
        </pc:sldMkLst>
        <pc:spChg chg="mod">
          <ac:chgData name="Sumit Gaware Patil" userId="ec0401b6aa7a7cda" providerId="LiveId" clId="{842620B5-975E-4F8F-9CD4-C0DC844DBD61}" dt="2021-04-30T04:20:35.397" v="2177" actId="20577"/>
          <ac:spMkLst>
            <pc:docMk/>
            <pc:sldMk cId="179906701" sldId="503"/>
            <ac:spMk id="2" creationId="{00000000-0000-0000-0000-000000000000}"/>
          </ac:spMkLst>
        </pc:spChg>
      </pc:sldChg>
      <pc:sldChg chg="addSp modSp mod">
        <pc:chgData name="Sumit Gaware Patil" userId="ec0401b6aa7a7cda" providerId="LiveId" clId="{842620B5-975E-4F8F-9CD4-C0DC844DBD61}" dt="2021-04-10T08:37:57.375" v="2135" actId="14100"/>
        <pc:sldMkLst>
          <pc:docMk/>
          <pc:sldMk cId="390992004" sldId="504"/>
        </pc:sldMkLst>
        <pc:spChg chg="add mod">
          <ac:chgData name="Sumit Gaware Patil" userId="ec0401b6aa7a7cda" providerId="LiveId" clId="{842620B5-975E-4F8F-9CD4-C0DC844DBD61}" dt="2021-04-10T08:37:57.375" v="2135" actId="14100"/>
          <ac:spMkLst>
            <pc:docMk/>
            <pc:sldMk cId="390992004" sldId="504"/>
            <ac:spMk id="2" creationId="{6E4ED04F-3846-48D0-B7B8-980E00F855FF}"/>
          </ac:spMkLst>
        </pc:spChg>
        <pc:picChg chg="add mod">
          <ac:chgData name="Sumit Gaware Patil" userId="ec0401b6aa7a7cda" providerId="LiveId" clId="{842620B5-975E-4F8F-9CD4-C0DC844DBD61}" dt="2021-04-10T08:36:42.544" v="2129"/>
          <ac:picMkLst>
            <pc:docMk/>
            <pc:sldMk cId="390992004" sldId="504"/>
            <ac:picMk id="5" creationId="{5A7F8BF2-12D0-44CE-AD8E-AC7B8D890BE9}"/>
          </ac:picMkLst>
        </pc:picChg>
      </pc:sldChg>
      <pc:sldChg chg="addSp modSp mod">
        <pc:chgData name="Sumit Gaware Patil" userId="ec0401b6aa7a7cda" providerId="LiveId" clId="{842620B5-975E-4F8F-9CD4-C0DC844DBD61}" dt="2021-04-10T08:36:15.122" v="2127"/>
        <pc:sldMkLst>
          <pc:docMk/>
          <pc:sldMk cId="2561994506" sldId="505"/>
        </pc:sldMkLst>
        <pc:spChg chg="mod">
          <ac:chgData name="Sumit Gaware Patil" userId="ec0401b6aa7a7cda" providerId="LiveId" clId="{842620B5-975E-4F8F-9CD4-C0DC844DBD61}" dt="2021-04-07T06:36:25.274" v="2" actId="27636"/>
          <ac:spMkLst>
            <pc:docMk/>
            <pc:sldMk cId="2561994506" sldId="505"/>
            <ac:spMk id="2" creationId="{00000000-0000-0000-0000-000000000000}"/>
          </ac:spMkLst>
        </pc:spChg>
        <pc:picChg chg="add mod">
          <ac:chgData name="Sumit Gaware Patil" userId="ec0401b6aa7a7cda" providerId="LiveId" clId="{842620B5-975E-4F8F-9CD4-C0DC844DBD61}" dt="2021-04-10T08:36:15.122" v="2127"/>
          <ac:picMkLst>
            <pc:docMk/>
            <pc:sldMk cId="2561994506" sldId="505"/>
            <ac:picMk id="4" creationId="{B437A3D9-C0E7-4B6B-9294-00C382005AF1}"/>
          </ac:picMkLst>
        </pc:picChg>
      </pc:sldChg>
      <pc:sldChg chg="addSp modSp">
        <pc:chgData name="Sumit Gaware Patil" userId="ec0401b6aa7a7cda" providerId="LiveId" clId="{842620B5-975E-4F8F-9CD4-C0DC844DBD61}" dt="2021-04-10T08:36:13.534" v="2126"/>
        <pc:sldMkLst>
          <pc:docMk/>
          <pc:sldMk cId="1714523185" sldId="506"/>
        </pc:sldMkLst>
        <pc:picChg chg="add mod">
          <ac:chgData name="Sumit Gaware Patil" userId="ec0401b6aa7a7cda" providerId="LiveId" clId="{842620B5-975E-4F8F-9CD4-C0DC844DBD61}" dt="2021-04-10T08:36:13.534" v="2126"/>
          <ac:picMkLst>
            <pc:docMk/>
            <pc:sldMk cId="1714523185" sldId="506"/>
            <ac:picMk id="4" creationId="{671D9843-98E1-4451-96A0-84B282E60CCB}"/>
          </ac:picMkLst>
        </pc:picChg>
      </pc:sldChg>
      <pc:sldChg chg="addSp modSp">
        <pc:chgData name="Sumit Gaware Patil" userId="ec0401b6aa7a7cda" providerId="LiveId" clId="{842620B5-975E-4F8F-9CD4-C0DC844DBD61}" dt="2021-04-10T08:36:11.940" v="2125"/>
        <pc:sldMkLst>
          <pc:docMk/>
          <pc:sldMk cId="1606265240" sldId="507"/>
        </pc:sldMkLst>
        <pc:picChg chg="add mod">
          <ac:chgData name="Sumit Gaware Patil" userId="ec0401b6aa7a7cda" providerId="LiveId" clId="{842620B5-975E-4F8F-9CD4-C0DC844DBD61}" dt="2021-04-10T08:36:11.940" v="2125"/>
          <ac:picMkLst>
            <pc:docMk/>
            <pc:sldMk cId="1606265240" sldId="507"/>
            <ac:picMk id="4" creationId="{F50C3CA0-5933-450A-A2FF-6D812B61B977}"/>
          </ac:picMkLst>
        </pc:picChg>
      </pc:sldChg>
      <pc:sldChg chg="addSp modSp">
        <pc:chgData name="Sumit Gaware Patil" userId="ec0401b6aa7a7cda" providerId="LiveId" clId="{842620B5-975E-4F8F-9CD4-C0DC844DBD61}" dt="2021-04-10T08:34:49.125" v="2100"/>
        <pc:sldMkLst>
          <pc:docMk/>
          <pc:sldMk cId="2227916629" sldId="508"/>
        </pc:sldMkLst>
        <pc:picChg chg="add mod">
          <ac:chgData name="Sumit Gaware Patil" userId="ec0401b6aa7a7cda" providerId="LiveId" clId="{842620B5-975E-4F8F-9CD4-C0DC844DBD61}" dt="2021-04-10T08:34:49.125" v="2100"/>
          <ac:picMkLst>
            <pc:docMk/>
            <pc:sldMk cId="2227916629" sldId="508"/>
            <ac:picMk id="4" creationId="{046920B7-0814-4C45-B8DE-C2FF21472FA4}"/>
          </ac:picMkLst>
        </pc:picChg>
      </pc:sldChg>
      <pc:sldChg chg="addSp modSp">
        <pc:chgData name="Sumit Gaware Patil" userId="ec0401b6aa7a7cda" providerId="LiveId" clId="{842620B5-975E-4F8F-9CD4-C0DC844DBD61}" dt="2021-04-10T08:34:45.407" v="2099"/>
        <pc:sldMkLst>
          <pc:docMk/>
          <pc:sldMk cId="153782973" sldId="509"/>
        </pc:sldMkLst>
        <pc:picChg chg="add mod">
          <ac:chgData name="Sumit Gaware Patil" userId="ec0401b6aa7a7cda" providerId="LiveId" clId="{842620B5-975E-4F8F-9CD4-C0DC844DBD61}" dt="2021-04-10T08:34:45.407" v="2099"/>
          <ac:picMkLst>
            <pc:docMk/>
            <pc:sldMk cId="153782973" sldId="509"/>
            <ac:picMk id="4" creationId="{25D94777-15F9-4A08-B42D-AEDCFB5F3965}"/>
          </ac:picMkLst>
        </pc:picChg>
      </pc:sldChg>
      <pc:sldChg chg="addSp modSp">
        <pc:chgData name="Sumit Gaware Patil" userId="ec0401b6aa7a7cda" providerId="LiveId" clId="{842620B5-975E-4F8F-9CD4-C0DC844DBD61}" dt="2021-04-10T08:36:04.108" v="2124"/>
        <pc:sldMkLst>
          <pc:docMk/>
          <pc:sldMk cId="2257339364" sldId="510"/>
        </pc:sldMkLst>
        <pc:picChg chg="add mod">
          <ac:chgData name="Sumit Gaware Patil" userId="ec0401b6aa7a7cda" providerId="LiveId" clId="{842620B5-975E-4F8F-9CD4-C0DC844DBD61}" dt="2021-04-10T08:36:04.108" v="2124"/>
          <ac:picMkLst>
            <pc:docMk/>
            <pc:sldMk cId="2257339364" sldId="510"/>
            <ac:picMk id="4" creationId="{024120EF-190A-4F99-8DE8-CD4D0293021D}"/>
          </ac:picMkLst>
        </pc:picChg>
      </pc:sldChg>
      <pc:sldChg chg="addSp modSp">
        <pc:chgData name="Sumit Gaware Patil" userId="ec0401b6aa7a7cda" providerId="LiveId" clId="{842620B5-975E-4F8F-9CD4-C0DC844DBD61}" dt="2021-04-10T08:36:02.074" v="2123"/>
        <pc:sldMkLst>
          <pc:docMk/>
          <pc:sldMk cId="1480242424" sldId="511"/>
        </pc:sldMkLst>
        <pc:picChg chg="add mod">
          <ac:chgData name="Sumit Gaware Patil" userId="ec0401b6aa7a7cda" providerId="LiveId" clId="{842620B5-975E-4F8F-9CD4-C0DC844DBD61}" dt="2021-04-10T08:36:02.074" v="2123"/>
          <ac:picMkLst>
            <pc:docMk/>
            <pc:sldMk cId="1480242424" sldId="511"/>
            <ac:picMk id="4" creationId="{AAE4A9B1-4EB2-46C9-BECE-063D8ED8BEA1}"/>
          </ac:picMkLst>
        </pc:picChg>
      </pc:sldChg>
      <pc:sldChg chg="addSp modSp mod">
        <pc:chgData name="Sumit Gaware Patil" userId="ec0401b6aa7a7cda" providerId="LiveId" clId="{842620B5-975E-4F8F-9CD4-C0DC844DBD61}" dt="2021-04-10T08:36:00.073" v="2122" actId="1035"/>
        <pc:sldMkLst>
          <pc:docMk/>
          <pc:sldMk cId="2239295594" sldId="512"/>
        </pc:sldMkLst>
        <pc:picChg chg="add mod">
          <ac:chgData name="Sumit Gaware Patil" userId="ec0401b6aa7a7cda" providerId="LiveId" clId="{842620B5-975E-4F8F-9CD4-C0DC844DBD61}" dt="2021-04-10T08:36:00.073" v="2122" actId="1035"/>
          <ac:picMkLst>
            <pc:docMk/>
            <pc:sldMk cId="2239295594" sldId="512"/>
            <ac:picMk id="4" creationId="{A0BD5486-3A30-45DD-B6E9-221961E08537}"/>
          </ac:picMkLst>
        </pc:picChg>
      </pc:sldChg>
      <pc:sldChg chg="addSp modSp">
        <pc:chgData name="Sumit Gaware Patil" userId="ec0401b6aa7a7cda" providerId="LiveId" clId="{842620B5-975E-4F8F-9CD4-C0DC844DBD61}" dt="2021-04-10T08:34:41.571" v="2098"/>
        <pc:sldMkLst>
          <pc:docMk/>
          <pc:sldMk cId="1589441549" sldId="513"/>
        </pc:sldMkLst>
        <pc:picChg chg="add mod">
          <ac:chgData name="Sumit Gaware Patil" userId="ec0401b6aa7a7cda" providerId="LiveId" clId="{842620B5-975E-4F8F-9CD4-C0DC844DBD61}" dt="2021-04-10T08:34:41.571" v="2098"/>
          <ac:picMkLst>
            <pc:docMk/>
            <pc:sldMk cId="1589441549" sldId="513"/>
            <ac:picMk id="4" creationId="{0B7E0DD8-2AAF-46F6-85CB-1A8A008CFB4B}"/>
          </ac:picMkLst>
        </pc:picChg>
      </pc:sldChg>
      <pc:sldChg chg="addSp modSp">
        <pc:chgData name="Sumit Gaware Patil" userId="ec0401b6aa7a7cda" providerId="LiveId" clId="{842620B5-975E-4F8F-9CD4-C0DC844DBD61}" dt="2021-04-10T08:34:36.485" v="2097"/>
        <pc:sldMkLst>
          <pc:docMk/>
          <pc:sldMk cId="1774493119" sldId="514"/>
        </pc:sldMkLst>
        <pc:picChg chg="add mod">
          <ac:chgData name="Sumit Gaware Patil" userId="ec0401b6aa7a7cda" providerId="LiveId" clId="{842620B5-975E-4F8F-9CD4-C0DC844DBD61}" dt="2021-04-10T08:34:36.485" v="2097"/>
          <ac:picMkLst>
            <pc:docMk/>
            <pc:sldMk cId="1774493119" sldId="514"/>
            <ac:picMk id="4" creationId="{B87BD00F-8048-44BA-BC26-14B2FCB6F412}"/>
          </ac:picMkLst>
        </pc:picChg>
      </pc:sldChg>
      <pc:sldChg chg="addSp modSp">
        <pc:chgData name="Sumit Gaware Patil" userId="ec0401b6aa7a7cda" providerId="LiveId" clId="{842620B5-975E-4F8F-9CD4-C0DC844DBD61}" dt="2021-04-10T08:34:34.288" v="2096"/>
        <pc:sldMkLst>
          <pc:docMk/>
          <pc:sldMk cId="2750976506" sldId="515"/>
        </pc:sldMkLst>
        <pc:picChg chg="add mod">
          <ac:chgData name="Sumit Gaware Patil" userId="ec0401b6aa7a7cda" providerId="LiveId" clId="{842620B5-975E-4F8F-9CD4-C0DC844DBD61}" dt="2021-04-10T08:34:34.288" v="2096"/>
          <ac:picMkLst>
            <pc:docMk/>
            <pc:sldMk cId="2750976506" sldId="515"/>
            <ac:picMk id="4" creationId="{8285476F-C692-45A1-A00B-80C8323C2C74}"/>
          </ac:picMkLst>
        </pc:picChg>
      </pc:sldChg>
      <pc:sldChg chg="addSp modSp new mod">
        <pc:chgData name="Sumit Gaware Patil" userId="ec0401b6aa7a7cda" providerId="LiveId" clId="{842620B5-975E-4F8F-9CD4-C0DC844DBD61}" dt="2021-04-10T08:33:31.790" v="2078" actId="1035"/>
        <pc:sldMkLst>
          <pc:docMk/>
          <pc:sldMk cId="2208325270" sldId="516"/>
        </pc:sldMkLst>
        <pc:spChg chg="mod">
          <ac:chgData name="Sumit Gaware Patil" userId="ec0401b6aa7a7cda" providerId="LiveId" clId="{842620B5-975E-4F8F-9CD4-C0DC844DBD61}" dt="2021-04-08T06:17:15.556" v="84" actId="2711"/>
          <ac:spMkLst>
            <pc:docMk/>
            <pc:sldMk cId="2208325270" sldId="516"/>
            <ac:spMk id="2" creationId="{BB0807D4-E96B-4BFA-AF24-41F544A45A1C}"/>
          </ac:spMkLst>
        </pc:spChg>
        <pc:spChg chg="mod">
          <ac:chgData name="Sumit Gaware Patil" userId="ec0401b6aa7a7cda" providerId="LiveId" clId="{842620B5-975E-4F8F-9CD4-C0DC844DBD61}" dt="2021-04-08T06:06:51.157" v="14" actId="27636"/>
          <ac:spMkLst>
            <pc:docMk/>
            <pc:sldMk cId="2208325270" sldId="516"/>
            <ac:spMk id="3" creationId="{C66EB153-C8CF-45FE-AE56-D73BF4DB71DB}"/>
          </ac:spMkLst>
        </pc:spChg>
        <pc:picChg chg="add mod">
          <ac:chgData name="Sumit Gaware Patil" userId="ec0401b6aa7a7cda" providerId="LiveId" clId="{842620B5-975E-4F8F-9CD4-C0DC844DBD61}" dt="2021-04-10T08:33:31.790" v="2078" actId="1035"/>
          <ac:picMkLst>
            <pc:docMk/>
            <pc:sldMk cId="2208325270" sldId="516"/>
            <ac:picMk id="4" creationId="{02A95D1C-2170-4326-9A5A-7E1B1AC884C5}"/>
          </ac:picMkLst>
        </pc:picChg>
      </pc:sldChg>
      <pc:sldChg chg="addSp delSp modSp new mod">
        <pc:chgData name="Sumit Gaware Patil" userId="ec0401b6aa7a7cda" providerId="LiveId" clId="{842620B5-975E-4F8F-9CD4-C0DC844DBD61}" dt="2021-04-10T08:33:29.068" v="2076"/>
        <pc:sldMkLst>
          <pc:docMk/>
          <pc:sldMk cId="304206415" sldId="517"/>
        </pc:sldMkLst>
        <pc:spChg chg="mod">
          <ac:chgData name="Sumit Gaware Patil" userId="ec0401b6aa7a7cda" providerId="LiveId" clId="{842620B5-975E-4F8F-9CD4-C0DC844DBD61}" dt="2021-04-08T06:17:32.706" v="87" actId="27636"/>
          <ac:spMkLst>
            <pc:docMk/>
            <pc:sldMk cId="304206415" sldId="517"/>
            <ac:spMk id="2" creationId="{BC4DA26C-66A7-4A65-B84D-F1C3F478ABEA}"/>
          </ac:spMkLst>
        </pc:spChg>
        <pc:spChg chg="add del mod">
          <ac:chgData name="Sumit Gaware Patil" userId="ec0401b6aa7a7cda" providerId="LiveId" clId="{842620B5-975E-4F8F-9CD4-C0DC844DBD61}" dt="2021-04-08T06:10:33.033" v="53" actId="27636"/>
          <ac:spMkLst>
            <pc:docMk/>
            <pc:sldMk cId="304206415" sldId="517"/>
            <ac:spMk id="3" creationId="{7D7C5E51-C655-4ED8-B0D1-CE3308645ED6}"/>
          </ac:spMkLst>
        </pc:spChg>
        <pc:spChg chg="add del mod">
          <ac:chgData name="Sumit Gaware Patil" userId="ec0401b6aa7a7cda" providerId="LiveId" clId="{842620B5-975E-4F8F-9CD4-C0DC844DBD61}" dt="2021-04-08T06:10:21.551" v="51"/>
          <ac:spMkLst>
            <pc:docMk/>
            <pc:sldMk cId="304206415" sldId="517"/>
            <ac:spMk id="4" creationId="{B3DAC29B-471C-4B24-8CE9-7F0539E4A9A3}"/>
          </ac:spMkLst>
        </pc:spChg>
        <pc:spChg chg="add del">
          <ac:chgData name="Sumit Gaware Patil" userId="ec0401b6aa7a7cda" providerId="LiveId" clId="{842620B5-975E-4F8F-9CD4-C0DC844DBD61}" dt="2021-04-08T06:14:25.118" v="59"/>
          <ac:spMkLst>
            <pc:docMk/>
            <pc:sldMk cId="304206415" sldId="517"/>
            <ac:spMk id="5" creationId="{12C2DD0F-5753-4FF1-B0FD-5DB8C270002F}"/>
          </ac:spMkLst>
        </pc:spChg>
        <pc:spChg chg="add del">
          <ac:chgData name="Sumit Gaware Patil" userId="ec0401b6aa7a7cda" providerId="LiveId" clId="{842620B5-975E-4F8F-9CD4-C0DC844DBD61}" dt="2021-04-08T06:14:48.618" v="63"/>
          <ac:spMkLst>
            <pc:docMk/>
            <pc:sldMk cId="304206415" sldId="517"/>
            <ac:spMk id="6" creationId="{6EC59327-3AC3-4E12-B120-2B5C7ADE6825}"/>
          </ac:spMkLst>
        </pc:spChg>
        <pc:spChg chg="add del">
          <ac:chgData name="Sumit Gaware Patil" userId="ec0401b6aa7a7cda" providerId="LiveId" clId="{842620B5-975E-4F8F-9CD4-C0DC844DBD61}" dt="2021-04-08T06:15:05.203" v="65"/>
          <ac:spMkLst>
            <pc:docMk/>
            <pc:sldMk cId="304206415" sldId="517"/>
            <ac:spMk id="7" creationId="{A4461542-D0E7-4CE6-8E3C-BD377D4BA634}"/>
          </ac:spMkLst>
        </pc:spChg>
        <pc:spChg chg="add del mod">
          <ac:chgData name="Sumit Gaware Patil" userId="ec0401b6aa7a7cda" providerId="LiveId" clId="{842620B5-975E-4F8F-9CD4-C0DC844DBD61}" dt="2021-04-08T06:17:09.632" v="83"/>
          <ac:spMkLst>
            <pc:docMk/>
            <pc:sldMk cId="304206415" sldId="517"/>
            <ac:spMk id="8" creationId="{795AB757-D762-42FB-8ADF-79A7483170DC}"/>
          </ac:spMkLst>
        </pc:spChg>
        <pc:picChg chg="add del mod">
          <ac:chgData name="Sumit Gaware Patil" userId="ec0401b6aa7a7cda" providerId="LiveId" clId="{842620B5-975E-4F8F-9CD4-C0DC844DBD61}" dt="2021-04-10T08:33:29.068" v="2076"/>
          <ac:picMkLst>
            <pc:docMk/>
            <pc:sldMk cId="304206415" sldId="517"/>
            <ac:picMk id="4" creationId="{943182D1-5802-4A61-BB0F-078F0E4CAC55}"/>
          </ac:picMkLst>
        </pc:picChg>
      </pc:sldChg>
      <pc:sldChg chg="addSp delSp modSp new del mod">
        <pc:chgData name="Sumit Gaware Patil" userId="ec0401b6aa7a7cda" providerId="LiveId" clId="{842620B5-975E-4F8F-9CD4-C0DC844DBD61}" dt="2021-04-08T06:09:37.647" v="48" actId="2696"/>
        <pc:sldMkLst>
          <pc:docMk/>
          <pc:sldMk cId="1483346414" sldId="517"/>
        </pc:sldMkLst>
        <pc:spChg chg="mod">
          <ac:chgData name="Sumit Gaware Patil" userId="ec0401b6aa7a7cda" providerId="LiveId" clId="{842620B5-975E-4F8F-9CD4-C0DC844DBD61}" dt="2021-04-08T06:09:10.197" v="46" actId="20577"/>
          <ac:spMkLst>
            <pc:docMk/>
            <pc:sldMk cId="1483346414" sldId="517"/>
            <ac:spMk id="2" creationId="{C1F34DE8-7811-4C38-ADF0-3FA920FC6A27}"/>
          </ac:spMkLst>
        </pc:spChg>
        <pc:spChg chg="mod">
          <ac:chgData name="Sumit Gaware Patil" userId="ec0401b6aa7a7cda" providerId="LiveId" clId="{842620B5-975E-4F8F-9CD4-C0DC844DBD61}" dt="2021-04-08T06:07:52.219" v="27" actId="27636"/>
          <ac:spMkLst>
            <pc:docMk/>
            <pc:sldMk cId="1483346414" sldId="517"/>
            <ac:spMk id="3" creationId="{5BFDC059-889E-4D99-8C4A-DF1A2C4A6AA4}"/>
          </ac:spMkLst>
        </pc:spChg>
        <pc:spChg chg="add del">
          <ac:chgData name="Sumit Gaware Patil" userId="ec0401b6aa7a7cda" providerId="LiveId" clId="{842620B5-975E-4F8F-9CD4-C0DC844DBD61}" dt="2021-04-08T06:08:21.005" v="33"/>
          <ac:spMkLst>
            <pc:docMk/>
            <pc:sldMk cId="1483346414" sldId="517"/>
            <ac:spMk id="4" creationId="{D7C9AE3F-8F4E-400A-9DBD-84D94C1460C3}"/>
          </ac:spMkLst>
        </pc:spChg>
        <pc:spChg chg="add del">
          <ac:chgData name="Sumit Gaware Patil" userId="ec0401b6aa7a7cda" providerId="LiveId" clId="{842620B5-975E-4F8F-9CD4-C0DC844DBD61}" dt="2021-04-08T06:08:24.367" v="35"/>
          <ac:spMkLst>
            <pc:docMk/>
            <pc:sldMk cId="1483346414" sldId="517"/>
            <ac:spMk id="5" creationId="{CBF7B8D7-7BB2-48FB-9A57-C13B17798236}"/>
          </ac:spMkLst>
        </pc:spChg>
        <pc:spChg chg="add del">
          <ac:chgData name="Sumit Gaware Patil" userId="ec0401b6aa7a7cda" providerId="LiveId" clId="{842620B5-975E-4F8F-9CD4-C0DC844DBD61}" dt="2021-04-08T06:08:34.434" v="38"/>
          <ac:spMkLst>
            <pc:docMk/>
            <pc:sldMk cId="1483346414" sldId="517"/>
            <ac:spMk id="6" creationId="{7B97A6E1-870B-47BB-A45A-007336BEB1D7}"/>
          </ac:spMkLst>
        </pc:spChg>
        <pc:spChg chg="add del">
          <ac:chgData name="Sumit Gaware Patil" userId="ec0401b6aa7a7cda" providerId="LiveId" clId="{842620B5-975E-4F8F-9CD4-C0DC844DBD61}" dt="2021-04-08T06:08:39.179" v="40"/>
          <ac:spMkLst>
            <pc:docMk/>
            <pc:sldMk cId="1483346414" sldId="517"/>
            <ac:spMk id="7" creationId="{74C53AE8-467A-484C-88FF-5FF950369E56}"/>
          </ac:spMkLst>
        </pc:spChg>
        <pc:spChg chg="add">
          <ac:chgData name="Sumit Gaware Patil" userId="ec0401b6aa7a7cda" providerId="LiveId" clId="{842620B5-975E-4F8F-9CD4-C0DC844DBD61}" dt="2021-04-08T06:08:44.424" v="41"/>
          <ac:spMkLst>
            <pc:docMk/>
            <pc:sldMk cId="1483346414" sldId="517"/>
            <ac:spMk id="8" creationId="{AE2F9FFE-367E-4124-98CC-F1C1BE01EFF6}"/>
          </ac:spMkLst>
        </pc:spChg>
        <pc:spChg chg="add del mod">
          <ac:chgData name="Sumit Gaware Patil" userId="ec0401b6aa7a7cda" providerId="LiveId" clId="{842620B5-975E-4F8F-9CD4-C0DC844DBD61}" dt="2021-04-08T06:08:49.918" v="43"/>
          <ac:spMkLst>
            <pc:docMk/>
            <pc:sldMk cId="1483346414" sldId="517"/>
            <ac:spMk id="9" creationId="{BDA74D96-B0EA-49F4-B8B1-4CAC8BA89FB7}"/>
          </ac:spMkLst>
        </pc:spChg>
        <pc:spChg chg="add del mod">
          <ac:chgData name="Sumit Gaware Patil" userId="ec0401b6aa7a7cda" providerId="LiveId" clId="{842620B5-975E-4F8F-9CD4-C0DC844DBD61}" dt="2021-04-08T06:08:49.918" v="43"/>
          <ac:spMkLst>
            <pc:docMk/>
            <pc:sldMk cId="1483346414" sldId="517"/>
            <ac:spMk id="10" creationId="{525F03E2-EB6D-4228-BC8B-685F348E60B2}"/>
          </ac:spMkLst>
        </pc:spChg>
        <pc:spChg chg="add mod">
          <ac:chgData name="Sumit Gaware Patil" userId="ec0401b6aa7a7cda" providerId="LiveId" clId="{842620B5-975E-4F8F-9CD4-C0DC844DBD61}" dt="2021-04-08T06:09:16.731" v="47"/>
          <ac:spMkLst>
            <pc:docMk/>
            <pc:sldMk cId="1483346414" sldId="517"/>
            <ac:spMk id="11" creationId="{9F9ABEE7-697A-48FB-A9B1-8831AD30A6ED}"/>
          </ac:spMkLst>
        </pc:spChg>
      </pc:sldChg>
      <pc:sldChg chg="addSp delSp modSp new mod">
        <pc:chgData name="Sumit Gaware Patil" userId="ec0401b6aa7a7cda" providerId="LiveId" clId="{842620B5-975E-4F8F-9CD4-C0DC844DBD61}" dt="2021-04-10T08:33:23.103" v="2074"/>
        <pc:sldMkLst>
          <pc:docMk/>
          <pc:sldMk cId="1588370503" sldId="518"/>
        </pc:sldMkLst>
        <pc:spChg chg="mod">
          <ac:chgData name="Sumit Gaware Patil" userId="ec0401b6aa7a7cda" providerId="LiveId" clId="{842620B5-975E-4F8F-9CD4-C0DC844DBD61}" dt="2021-04-08T06:18:26.755" v="102" actId="2711"/>
          <ac:spMkLst>
            <pc:docMk/>
            <pc:sldMk cId="1588370503" sldId="518"/>
            <ac:spMk id="2" creationId="{56FBE3A2-74A0-47E8-A42F-AB6965A2574B}"/>
          </ac:spMkLst>
        </pc:spChg>
        <pc:spChg chg="mod">
          <ac:chgData name="Sumit Gaware Patil" userId="ec0401b6aa7a7cda" providerId="LiveId" clId="{842620B5-975E-4F8F-9CD4-C0DC844DBD61}" dt="2021-04-08T06:17:48.858" v="90" actId="27636"/>
          <ac:spMkLst>
            <pc:docMk/>
            <pc:sldMk cId="1588370503" sldId="518"/>
            <ac:spMk id="3" creationId="{489C40D9-7043-4207-A0F7-DBD528B5428D}"/>
          </ac:spMkLst>
        </pc:spChg>
        <pc:picChg chg="add del mod">
          <ac:chgData name="Sumit Gaware Patil" userId="ec0401b6aa7a7cda" providerId="LiveId" clId="{842620B5-975E-4F8F-9CD4-C0DC844DBD61}" dt="2021-04-10T08:33:23.103" v="2074"/>
          <ac:picMkLst>
            <pc:docMk/>
            <pc:sldMk cId="1588370503" sldId="518"/>
            <ac:picMk id="4" creationId="{97F773B9-8853-4937-BCDD-A7944BA037A0}"/>
          </ac:picMkLst>
        </pc:picChg>
      </pc:sldChg>
      <pc:sldChg chg="addSp modSp new mod">
        <pc:chgData name="Sumit Gaware Patil" userId="ec0401b6aa7a7cda" providerId="LiveId" clId="{842620B5-975E-4F8F-9CD4-C0DC844DBD61}" dt="2021-04-10T08:33:17.038" v="2072"/>
        <pc:sldMkLst>
          <pc:docMk/>
          <pc:sldMk cId="2324732882" sldId="519"/>
        </pc:sldMkLst>
        <pc:spChg chg="mod">
          <ac:chgData name="Sumit Gaware Patil" userId="ec0401b6aa7a7cda" providerId="LiveId" clId="{842620B5-975E-4F8F-9CD4-C0DC844DBD61}" dt="2021-04-08T06:19:15.537" v="116" actId="207"/>
          <ac:spMkLst>
            <pc:docMk/>
            <pc:sldMk cId="2324732882" sldId="519"/>
            <ac:spMk id="2" creationId="{F8360D4F-604C-469E-A58D-A1EF24767B52}"/>
          </ac:spMkLst>
        </pc:spChg>
        <pc:spChg chg="mod">
          <ac:chgData name="Sumit Gaware Patil" userId="ec0401b6aa7a7cda" providerId="LiveId" clId="{842620B5-975E-4F8F-9CD4-C0DC844DBD61}" dt="2021-04-08T06:20:31.068" v="137" actId="27636"/>
          <ac:spMkLst>
            <pc:docMk/>
            <pc:sldMk cId="2324732882" sldId="519"/>
            <ac:spMk id="3" creationId="{F108D4E0-B15E-4F87-9834-B118DD37BF9A}"/>
          </ac:spMkLst>
        </pc:spChg>
        <pc:spChg chg="add mod">
          <ac:chgData name="Sumit Gaware Patil" userId="ec0401b6aa7a7cda" providerId="LiveId" clId="{842620B5-975E-4F8F-9CD4-C0DC844DBD61}" dt="2021-04-08T06:18:56.748" v="108" actId="21"/>
          <ac:spMkLst>
            <pc:docMk/>
            <pc:sldMk cId="2324732882" sldId="519"/>
            <ac:spMk id="4" creationId="{6B3C18F4-0761-4C37-BA94-2259AD095D29}"/>
          </ac:spMkLst>
        </pc:spChg>
        <pc:picChg chg="add mod">
          <ac:chgData name="Sumit Gaware Patil" userId="ec0401b6aa7a7cda" providerId="LiveId" clId="{842620B5-975E-4F8F-9CD4-C0DC844DBD61}" dt="2021-04-10T08:33:17.038" v="2072"/>
          <ac:picMkLst>
            <pc:docMk/>
            <pc:sldMk cId="2324732882" sldId="519"/>
            <ac:picMk id="5" creationId="{DC19F507-F299-4CCD-9CEA-1DFB5FB8899E}"/>
          </ac:picMkLst>
        </pc:picChg>
      </pc:sldChg>
      <pc:sldChg chg="addSp modSp new mod">
        <pc:chgData name="Sumit Gaware Patil" userId="ec0401b6aa7a7cda" providerId="LiveId" clId="{842620B5-975E-4F8F-9CD4-C0DC844DBD61}" dt="2021-04-10T08:33:14.439" v="2071"/>
        <pc:sldMkLst>
          <pc:docMk/>
          <pc:sldMk cId="1463018859" sldId="520"/>
        </pc:sldMkLst>
        <pc:spChg chg="mod">
          <ac:chgData name="Sumit Gaware Patil" userId="ec0401b6aa7a7cda" providerId="LiveId" clId="{842620B5-975E-4F8F-9CD4-C0DC844DBD61}" dt="2021-04-08T06:19:55.467" v="124" actId="2711"/>
          <ac:spMkLst>
            <pc:docMk/>
            <pc:sldMk cId="1463018859" sldId="520"/>
            <ac:spMk id="2" creationId="{8B106176-6740-478D-AB42-58CEE0890BBC}"/>
          </ac:spMkLst>
        </pc:spChg>
        <pc:spChg chg="mod">
          <ac:chgData name="Sumit Gaware Patil" userId="ec0401b6aa7a7cda" providerId="LiveId" clId="{842620B5-975E-4F8F-9CD4-C0DC844DBD61}" dt="2021-04-08T06:20:34.672" v="139" actId="27636"/>
          <ac:spMkLst>
            <pc:docMk/>
            <pc:sldMk cId="1463018859" sldId="520"/>
            <ac:spMk id="3" creationId="{59A49186-BB79-4729-86E5-36401ED09F68}"/>
          </ac:spMkLst>
        </pc:spChg>
        <pc:picChg chg="add mod">
          <ac:chgData name="Sumit Gaware Patil" userId="ec0401b6aa7a7cda" providerId="LiveId" clId="{842620B5-975E-4F8F-9CD4-C0DC844DBD61}" dt="2021-04-10T08:33:14.439" v="2071"/>
          <ac:picMkLst>
            <pc:docMk/>
            <pc:sldMk cId="1463018859" sldId="520"/>
            <ac:picMk id="4" creationId="{6F54ECC4-9D2C-4047-81AF-63C75A2F51BE}"/>
          </ac:picMkLst>
        </pc:picChg>
      </pc:sldChg>
      <pc:sldChg chg="addSp modSp new mod">
        <pc:chgData name="Sumit Gaware Patil" userId="ec0401b6aa7a7cda" providerId="LiveId" clId="{842620B5-975E-4F8F-9CD4-C0DC844DBD61}" dt="2021-04-10T08:33:10.712" v="2070"/>
        <pc:sldMkLst>
          <pc:docMk/>
          <pc:sldMk cId="3982581429" sldId="521"/>
        </pc:sldMkLst>
        <pc:spChg chg="mod">
          <ac:chgData name="Sumit Gaware Patil" userId="ec0401b6aa7a7cda" providerId="LiveId" clId="{842620B5-975E-4F8F-9CD4-C0DC844DBD61}" dt="2021-04-08T06:20:21.375" v="135" actId="27636"/>
          <ac:spMkLst>
            <pc:docMk/>
            <pc:sldMk cId="3982581429" sldId="521"/>
            <ac:spMk id="2" creationId="{ED85FC1E-4C96-4B6C-8EBD-805ADD8D12C6}"/>
          </ac:spMkLst>
        </pc:spChg>
        <pc:spChg chg="mod">
          <ac:chgData name="Sumit Gaware Patil" userId="ec0401b6aa7a7cda" providerId="LiveId" clId="{842620B5-975E-4F8F-9CD4-C0DC844DBD61}" dt="2021-04-08T06:20:38.304" v="141" actId="27636"/>
          <ac:spMkLst>
            <pc:docMk/>
            <pc:sldMk cId="3982581429" sldId="521"/>
            <ac:spMk id="3" creationId="{B9A6F6C9-70BD-44F0-A284-80C841C3347D}"/>
          </ac:spMkLst>
        </pc:spChg>
        <pc:picChg chg="add mod">
          <ac:chgData name="Sumit Gaware Patil" userId="ec0401b6aa7a7cda" providerId="LiveId" clId="{842620B5-975E-4F8F-9CD4-C0DC844DBD61}" dt="2021-04-10T08:33:10.712" v="2070"/>
          <ac:picMkLst>
            <pc:docMk/>
            <pc:sldMk cId="3982581429" sldId="521"/>
            <ac:picMk id="4" creationId="{3F5481AC-D133-42C7-B612-24846164E50F}"/>
          </ac:picMkLst>
        </pc:picChg>
      </pc:sldChg>
      <pc:sldChg chg="addSp delSp modSp new mod setBg">
        <pc:chgData name="Sumit Gaware Patil" userId="ec0401b6aa7a7cda" providerId="LiveId" clId="{842620B5-975E-4F8F-9CD4-C0DC844DBD61}" dt="2021-04-10T08:33:09.365" v="2069"/>
        <pc:sldMkLst>
          <pc:docMk/>
          <pc:sldMk cId="1692662317" sldId="522"/>
        </pc:sldMkLst>
        <pc:spChg chg="del">
          <ac:chgData name="Sumit Gaware Patil" userId="ec0401b6aa7a7cda" providerId="LiveId" clId="{842620B5-975E-4F8F-9CD4-C0DC844DBD61}" dt="2021-04-08T06:21:36.604" v="143" actId="931"/>
          <ac:spMkLst>
            <pc:docMk/>
            <pc:sldMk cId="1692662317" sldId="522"/>
            <ac:spMk id="2" creationId="{536C9A87-FF20-4301-9D15-FEBBBD55C9F0}"/>
          </ac:spMkLst>
        </pc:spChg>
        <pc:spChg chg="del">
          <ac:chgData name="Sumit Gaware Patil" userId="ec0401b6aa7a7cda" providerId="LiveId" clId="{842620B5-975E-4F8F-9CD4-C0DC844DBD61}" dt="2021-04-08T06:23:13.014" v="153" actId="478"/>
          <ac:spMkLst>
            <pc:docMk/>
            <pc:sldMk cId="1692662317" sldId="522"/>
            <ac:spMk id="3" creationId="{876A034B-A203-4C6A-89AD-FF13BD2FCC7E}"/>
          </ac:spMkLst>
        </pc:spChg>
        <pc:picChg chg="add del mod">
          <ac:chgData name="Sumit Gaware Patil" userId="ec0401b6aa7a7cda" providerId="LiveId" clId="{842620B5-975E-4F8F-9CD4-C0DC844DBD61}" dt="2021-04-10T08:33:09.365" v="2069"/>
          <ac:picMkLst>
            <pc:docMk/>
            <pc:sldMk cId="1692662317" sldId="522"/>
            <ac:picMk id="3" creationId="{A2B03BC9-967B-4045-A2DC-6A4840F741F9}"/>
          </ac:picMkLst>
        </pc:picChg>
        <pc:picChg chg="add mod">
          <ac:chgData name="Sumit Gaware Patil" userId="ec0401b6aa7a7cda" providerId="LiveId" clId="{842620B5-975E-4F8F-9CD4-C0DC844DBD61}" dt="2021-04-08T06:23:26.115" v="155" actId="1440"/>
          <ac:picMkLst>
            <pc:docMk/>
            <pc:sldMk cId="1692662317" sldId="522"/>
            <ac:picMk id="5" creationId="{017DD9E1-A2D5-4829-B940-D9D80489996F}"/>
          </ac:picMkLst>
        </pc:picChg>
      </pc:sldChg>
      <pc:sldChg chg="addSp modSp new mod">
        <pc:chgData name="Sumit Gaware Patil" userId="ec0401b6aa7a7cda" providerId="LiveId" clId="{842620B5-975E-4F8F-9CD4-C0DC844DBD61}" dt="2021-04-10T08:33:51.274" v="2087"/>
        <pc:sldMkLst>
          <pc:docMk/>
          <pc:sldMk cId="3486206904" sldId="523"/>
        </pc:sldMkLst>
        <pc:spChg chg="mod">
          <ac:chgData name="Sumit Gaware Patil" userId="ec0401b6aa7a7cda" providerId="LiveId" clId="{842620B5-975E-4F8F-9CD4-C0DC844DBD61}" dt="2021-04-08T06:31:04.182" v="195"/>
          <ac:spMkLst>
            <pc:docMk/>
            <pc:sldMk cId="3486206904" sldId="523"/>
            <ac:spMk id="2" creationId="{63D1D674-7728-4DCB-B983-11DD460BCA2D}"/>
          </ac:spMkLst>
        </pc:spChg>
        <pc:spChg chg="mod">
          <ac:chgData name="Sumit Gaware Patil" userId="ec0401b6aa7a7cda" providerId="LiveId" clId="{842620B5-975E-4F8F-9CD4-C0DC844DBD61}" dt="2021-04-08T06:30:15.705" v="157"/>
          <ac:spMkLst>
            <pc:docMk/>
            <pc:sldMk cId="3486206904" sldId="523"/>
            <ac:spMk id="3" creationId="{4B9F5664-A88F-4585-822B-55911A849B9B}"/>
          </ac:spMkLst>
        </pc:spChg>
        <pc:picChg chg="add mod">
          <ac:chgData name="Sumit Gaware Patil" userId="ec0401b6aa7a7cda" providerId="LiveId" clId="{842620B5-975E-4F8F-9CD4-C0DC844DBD61}" dt="2021-04-10T08:33:51.274" v="2087"/>
          <ac:picMkLst>
            <pc:docMk/>
            <pc:sldMk cId="3486206904" sldId="523"/>
            <ac:picMk id="4" creationId="{1C31E0CF-76EB-4A24-9B3A-53DB8FD5006B}"/>
          </ac:picMkLst>
        </pc:picChg>
      </pc:sldChg>
      <pc:sldChg chg="addSp delSp modSp new mod">
        <pc:chgData name="Sumit Gaware Patil" userId="ec0401b6aa7a7cda" providerId="LiveId" clId="{842620B5-975E-4F8F-9CD4-C0DC844DBD61}" dt="2021-04-10T08:33:49.247" v="2086"/>
        <pc:sldMkLst>
          <pc:docMk/>
          <pc:sldMk cId="230473289" sldId="524"/>
        </pc:sldMkLst>
        <pc:spChg chg="del mod">
          <ac:chgData name="Sumit Gaware Patil" userId="ec0401b6aa7a7cda" providerId="LiveId" clId="{842620B5-975E-4F8F-9CD4-C0DC844DBD61}" dt="2021-04-08T06:31:55.279" v="201" actId="21"/>
          <ac:spMkLst>
            <pc:docMk/>
            <pc:sldMk cId="230473289" sldId="524"/>
            <ac:spMk id="2" creationId="{446CF7F5-D064-4654-B752-3857CC270AC8}"/>
          </ac:spMkLst>
        </pc:spChg>
        <pc:spChg chg="del mod">
          <ac:chgData name="Sumit Gaware Patil" userId="ec0401b6aa7a7cda" providerId="LiveId" clId="{842620B5-975E-4F8F-9CD4-C0DC844DBD61}" dt="2021-04-08T06:31:55.279" v="201" actId="21"/>
          <ac:spMkLst>
            <pc:docMk/>
            <pc:sldMk cId="230473289" sldId="524"/>
            <ac:spMk id="3" creationId="{E62C3AF1-0242-4AC3-8029-E14FD38B9597}"/>
          </ac:spMkLst>
        </pc:spChg>
        <pc:spChg chg="add del">
          <ac:chgData name="Sumit Gaware Patil" userId="ec0401b6aa7a7cda" providerId="LiveId" clId="{842620B5-975E-4F8F-9CD4-C0DC844DBD61}" dt="2021-04-08T06:31:55.279" v="201" actId="21"/>
          <ac:spMkLst>
            <pc:docMk/>
            <pc:sldMk cId="230473289" sldId="524"/>
            <ac:spMk id="4" creationId="{48B36758-324E-4C67-BB9C-4E6DA719AF3D}"/>
          </ac:spMkLst>
        </pc:spChg>
        <pc:spChg chg="add mod">
          <ac:chgData name="Sumit Gaware Patil" userId="ec0401b6aa7a7cda" providerId="LiveId" clId="{842620B5-975E-4F8F-9CD4-C0DC844DBD61}" dt="2021-04-08T07:04:16.764" v="490" actId="5793"/>
          <ac:spMkLst>
            <pc:docMk/>
            <pc:sldMk cId="230473289" sldId="524"/>
            <ac:spMk id="5" creationId="{26C11757-605D-46A7-89CC-FAB11D6CC22F}"/>
          </ac:spMkLst>
        </pc:spChg>
        <pc:spChg chg="add mod">
          <ac:chgData name="Sumit Gaware Patil" userId="ec0401b6aa7a7cda" providerId="LiveId" clId="{842620B5-975E-4F8F-9CD4-C0DC844DBD61}" dt="2021-04-08T06:33:35.968" v="231" actId="27636"/>
          <ac:spMkLst>
            <pc:docMk/>
            <pc:sldMk cId="230473289" sldId="524"/>
            <ac:spMk id="6" creationId="{95070EEC-3223-4E81-A806-BDB98DDD19B9}"/>
          </ac:spMkLst>
        </pc:spChg>
        <pc:spChg chg="add mod">
          <ac:chgData name="Sumit Gaware Patil" userId="ec0401b6aa7a7cda" providerId="LiveId" clId="{842620B5-975E-4F8F-9CD4-C0DC844DBD61}" dt="2021-04-08T06:53:51.220" v="485" actId="20577"/>
          <ac:spMkLst>
            <pc:docMk/>
            <pc:sldMk cId="230473289" sldId="524"/>
            <ac:spMk id="7" creationId="{4DB1ADC0-1A9B-4732-8074-4EFB8DE6E6A4}"/>
          </ac:spMkLst>
        </pc:spChg>
        <pc:spChg chg="add mod">
          <ac:chgData name="Sumit Gaware Patil" userId="ec0401b6aa7a7cda" providerId="LiveId" clId="{842620B5-975E-4F8F-9CD4-C0DC844DBD61}" dt="2021-04-08T06:33:32.503" v="229" actId="20577"/>
          <ac:spMkLst>
            <pc:docMk/>
            <pc:sldMk cId="230473289" sldId="524"/>
            <ac:spMk id="8" creationId="{106AA5DB-A490-41DC-A7B2-56F836F43BB3}"/>
          </ac:spMkLst>
        </pc:spChg>
        <pc:spChg chg="add mod">
          <ac:chgData name="Sumit Gaware Patil" userId="ec0401b6aa7a7cda" providerId="LiveId" clId="{842620B5-975E-4F8F-9CD4-C0DC844DBD61}" dt="2021-04-08T06:32:05.101" v="203" actId="21"/>
          <ac:spMkLst>
            <pc:docMk/>
            <pc:sldMk cId="230473289" sldId="524"/>
            <ac:spMk id="9" creationId="{FB17FB57-D876-45E7-817D-65A3E49F9937}"/>
          </ac:spMkLst>
        </pc:spChg>
        <pc:picChg chg="add mod">
          <ac:chgData name="Sumit Gaware Patil" userId="ec0401b6aa7a7cda" providerId="LiveId" clId="{842620B5-975E-4F8F-9CD4-C0DC844DBD61}" dt="2021-04-10T08:33:49.247" v="2086"/>
          <ac:picMkLst>
            <pc:docMk/>
            <pc:sldMk cId="230473289" sldId="524"/>
            <ac:picMk id="10" creationId="{FBC193F9-EF9E-472C-963C-28CFA506422E}"/>
          </ac:picMkLst>
        </pc:picChg>
      </pc:sldChg>
      <pc:sldChg chg="addSp delSp modSp new mod">
        <pc:chgData name="Sumit Gaware Patil" userId="ec0401b6aa7a7cda" providerId="LiveId" clId="{842620B5-975E-4F8F-9CD4-C0DC844DBD61}" dt="2021-04-10T08:33:47.636" v="2085"/>
        <pc:sldMkLst>
          <pc:docMk/>
          <pc:sldMk cId="2004034437" sldId="525"/>
        </pc:sldMkLst>
        <pc:spChg chg="del">
          <ac:chgData name="Sumit Gaware Patil" userId="ec0401b6aa7a7cda" providerId="LiveId" clId="{842620B5-975E-4F8F-9CD4-C0DC844DBD61}" dt="2021-04-08T06:33:56.165" v="235"/>
          <ac:spMkLst>
            <pc:docMk/>
            <pc:sldMk cId="2004034437" sldId="525"/>
            <ac:spMk id="2" creationId="{DD7ADA0E-BAAA-4245-A092-7EFABA283369}"/>
          </ac:spMkLst>
        </pc:spChg>
        <pc:spChg chg="mod">
          <ac:chgData name="Sumit Gaware Patil" userId="ec0401b6aa7a7cda" providerId="LiveId" clId="{842620B5-975E-4F8F-9CD4-C0DC844DBD61}" dt="2021-04-08T06:33:46.295" v="234" actId="27636"/>
          <ac:spMkLst>
            <pc:docMk/>
            <pc:sldMk cId="2004034437" sldId="525"/>
            <ac:spMk id="3" creationId="{D7532233-EAAD-4A9F-9BF4-2D59E47A5C89}"/>
          </ac:spMkLst>
        </pc:spChg>
        <pc:spChg chg="add del mod">
          <ac:chgData name="Sumit Gaware Patil" userId="ec0401b6aa7a7cda" providerId="LiveId" clId="{842620B5-975E-4F8F-9CD4-C0DC844DBD61}" dt="2021-04-08T06:52:47.113" v="460" actId="478"/>
          <ac:spMkLst>
            <pc:docMk/>
            <pc:sldMk cId="2004034437" sldId="525"/>
            <ac:spMk id="4" creationId="{F3121AED-8AB7-4579-A5B8-CB169D8FA36A}"/>
          </ac:spMkLst>
        </pc:spChg>
        <pc:spChg chg="add del mod">
          <ac:chgData name="Sumit Gaware Patil" userId="ec0401b6aa7a7cda" providerId="LiveId" clId="{842620B5-975E-4F8F-9CD4-C0DC844DBD61}" dt="2021-04-08T06:52:56.514" v="465"/>
          <ac:spMkLst>
            <pc:docMk/>
            <pc:sldMk cId="2004034437" sldId="525"/>
            <ac:spMk id="5" creationId="{98EBAEA3-D77D-4A88-9F0A-90ED1C2803B9}"/>
          </ac:spMkLst>
        </pc:spChg>
        <pc:spChg chg="add mod">
          <ac:chgData name="Sumit Gaware Patil" userId="ec0401b6aa7a7cda" providerId="LiveId" clId="{842620B5-975E-4F8F-9CD4-C0DC844DBD61}" dt="2021-04-08T06:53:15.943" v="479" actId="20577"/>
          <ac:spMkLst>
            <pc:docMk/>
            <pc:sldMk cId="2004034437" sldId="525"/>
            <ac:spMk id="7" creationId="{78A65ABC-5916-467F-A3B9-1969D5297378}"/>
          </ac:spMkLst>
        </pc:spChg>
        <pc:picChg chg="add mod">
          <ac:chgData name="Sumit Gaware Patil" userId="ec0401b6aa7a7cda" providerId="LiveId" clId="{842620B5-975E-4F8F-9CD4-C0DC844DBD61}" dt="2021-04-10T08:33:47.636" v="2085"/>
          <ac:picMkLst>
            <pc:docMk/>
            <pc:sldMk cId="2004034437" sldId="525"/>
            <ac:picMk id="4" creationId="{233637EF-82F8-4420-9397-D2E0016747C1}"/>
          </ac:picMkLst>
        </pc:picChg>
      </pc:sldChg>
      <pc:sldChg chg="addSp delSp modSp new mod">
        <pc:chgData name="Sumit Gaware Patil" userId="ec0401b6aa7a7cda" providerId="LiveId" clId="{842620B5-975E-4F8F-9CD4-C0DC844DBD61}" dt="2021-04-10T08:33:45.655" v="2084"/>
        <pc:sldMkLst>
          <pc:docMk/>
          <pc:sldMk cId="2238486017" sldId="526"/>
        </pc:sldMkLst>
        <pc:spChg chg="del">
          <ac:chgData name="Sumit Gaware Patil" userId="ec0401b6aa7a7cda" providerId="LiveId" clId="{842620B5-975E-4F8F-9CD4-C0DC844DBD61}" dt="2021-04-08T06:39:36.144" v="279"/>
          <ac:spMkLst>
            <pc:docMk/>
            <pc:sldMk cId="2238486017" sldId="526"/>
            <ac:spMk id="2" creationId="{C31E675B-E7A6-4D8C-A287-AF9459884251}"/>
          </ac:spMkLst>
        </pc:spChg>
        <pc:spChg chg="mod">
          <ac:chgData name="Sumit Gaware Patil" userId="ec0401b6aa7a7cda" providerId="LiveId" clId="{842620B5-975E-4F8F-9CD4-C0DC844DBD61}" dt="2021-04-08T06:39:26.417" v="278" actId="27636"/>
          <ac:spMkLst>
            <pc:docMk/>
            <pc:sldMk cId="2238486017" sldId="526"/>
            <ac:spMk id="3" creationId="{A8165A05-04A9-44D8-9DFA-02B7B264180E}"/>
          </ac:spMkLst>
        </pc:spChg>
        <pc:spChg chg="add del mod">
          <ac:chgData name="Sumit Gaware Patil" userId="ec0401b6aa7a7cda" providerId="LiveId" clId="{842620B5-975E-4F8F-9CD4-C0DC844DBD61}" dt="2021-04-08T06:44:27.644" v="285" actId="478"/>
          <ac:spMkLst>
            <pc:docMk/>
            <pc:sldMk cId="2238486017" sldId="526"/>
            <ac:spMk id="4" creationId="{D26DAB88-E155-428A-997B-1144A43ABC6E}"/>
          </ac:spMkLst>
        </pc:spChg>
        <pc:spChg chg="add mod">
          <ac:chgData name="Sumit Gaware Patil" userId="ec0401b6aa7a7cda" providerId="LiveId" clId="{842620B5-975E-4F8F-9CD4-C0DC844DBD61}" dt="2021-04-08T06:45:28.847" v="301" actId="20577"/>
          <ac:spMkLst>
            <pc:docMk/>
            <pc:sldMk cId="2238486017" sldId="526"/>
            <ac:spMk id="6" creationId="{CCA369A1-C9F3-422B-8EE1-5B0284D75531}"/>
          </ac:spMkLst>
        </pc:spChg>
        <pc:picChg chg="add mod">
          <ac:chgData name="Sumit Gaware Patil" userId="ec0401b6aa7a7cda" providerId="LiveId" clId="{842620B5-975E-4F8F-9CD4-C0DC844DBD61}" dt="2021-04-10T08:33:45.655" v="2084"/>
          <ac:picMkLst>
            <pc:docMk/>
            <pc:sldMk cId="2238486017" sldId="526"/>
            <ac:picMk id="4" creationId="{54F867F0-3AD1-4708-B34D-B219B0ED46F2}"/>
          </ac:picMkLst>
        </pc:picChg>
      </pc:sldChg>
      <pc:sldChg chg="addSp delSp modSp new mod">
        <pc:chgData name="Sumit Gaware Patil" userId="ec0401b6aa7a7cda" providerId="LiveId" clId="{842620B5-975E-4F8F-9CD4-C0DC844DBD61}" dt="2021-04-10T08:33:43.840" v="2083"/>
        <pc:sldMkLst>
          <pc:docMk/>
          <pc:sldMk cId="3230671023" sldId="527"/>
        </pc:sldMkLst>
        <pc:spChg chg="del mod">
          <ac:chgData name="Sumit Gaware Patil" userId="ec0401b6aa7a7cda" providerId="LiveId" clId="{842620B5-975E-4F8F-9CD4-C0DC844DBD61}" dt="2021-04-08T06:45:54.469" v="306"/>
          <ac:spMkLst>
            <pc:docMk/>
            <pc:sldMk cId="3230671023" sldId="527"/>
            <ac:spMk id="2" creationId="{15DA8F26-4B06-4A68-9623-E826DAEC0F8C}"/>
          </ac:spMkLst>
        </pc:spChg>
        <pc:spChg chg="mod">
          <ac:chgData name="Sumit Gaware Patil" userId="ec0401b6aa7a7cda" providerId="LiveId" clId="{842620B5-975E-4F8F-9CD4-C0DC844DBD61}" dt="2021-04-08T06:45:45.124" v="304" actId="27636"/>
          <ac:spMkLst>
            <pc:docMk/>
            <pc:sldMk cId="3230671023" sldId="527"/>
            <ac:spMk id="3" creationId="{B7FEAFC3-5C0B-4D4F-B303-DE8FCA5DF511}"/>
          </ac:spMkLst>
        </pc:spChg>
        <pc:spChg chg="add del mod">
          <ac:chgData name="Sumit Gaware Patil" userId="ec0401b6aa7a7cda" providerId="LiveId" clId="{842620B5-975E-4F8F-9CD4-C0DC844DBD61}" dt="2021-04-08T06:46:12.556" v="311" actId="478"/>
          <ac:spMkLst>
            <pc:docMk/>
            <pc:sldMk cId="3230671023" sldId="527"/>
            <ac:spMk id="4" creationId="{CD101987-982C-4FAC-A77F-8C5A91E7B951}"/>
          </ac:spMkLst>
        </pc:spChg>
        <pc:spChg chg="add mod">
          <ac:chgData name="Sumit Gaware Patil" userId="ec0401b6aa7a7cda" providerId="LiveId" clId="{842620B5-975E-4F8F-9CD4-C0DC844DBD61}" dt="2021-04-08T06:47:15.780" v="343" actId="20577"/>
          <ac:spMkLst>
            <pc:docMk/>
            <pc:sldMk cId="3230671023" sldId="527"/>
            <ac:spMk id="6" creationId="{4DFC9FD6-373E-44BC-8FB3-400C3A3DCEFB}"/>
          </ac:spMkLst>
        </pc:spChg>
        <pc:picChg chg="add mod">
          <ac:chgData name="Sumit Gaware Patil" userId="ec0401b6aa7a7cda" providerId="LiveId" clId="{842620B5-975E-4F8F-9CD4-C0DC844DBD61}" dt="2021-04-10T08:33:43.840" v="2083"/>
          <ac:picMkLst>
            <pc:docMk/>
            <pc:sldMk cId="3230671023" sldId="527"/>
            <ac:picMk id="4" creationId="{19D805D8-534D-4F76-A41C-397F06CAE834}"/>
          </ac:picMkLst>
        </pc:picChg>
      </pc:sldChg>
      <pc:sldChg chg="addSp delSp modSp new mod">
        <pc:chgData name="Sumit Gaware Patil" userId="ec0401b6aa7a7cda" providerId="LiveId" clId="{842620B5-975E-4F8F-9CD4-C0DC844DBD61}" dt="2021-04-10T08:33:41.072" v="2082"/>
        <pc:sldMkLst>
          <pc:docMk/>
          <pc:sldMk cId="1091935675" sldId="528"/>
        </pc:sldMkLst>
        <pc:spChg chg="del">
          <ac:chgData name="Sumit Gaware Patil" userId="ec0401b6aa7a7cda" providerId="LiveId" clId="{842620B5-975E-4F8F-9CD4-C0DC844DBD61}" dt="2021-04-08T06:47:45.014" v="347"/>
          <ac:spMkLst>
            <pc:docMk/>
            <pc:sldMk cId="1091935675" sldId="528"/>
            <ac:spMk id="2" creationId="{15DF0F89-AA3C-47F0-BEAB-3B11F3A20579}"/>
          </ac:spMkLst>
        </pc:spChg>
        <pc:spChg chg="mod">
          <ac:chgData name="Sumit Gaware Patil" userId="ec0401b6aa7a7cda" providerId="LiveId" clId="{842620B5-975E-4F8F-9CD4-C0DC844DBD61}" dt="2021-04-08T06:47:38.498" v="346" actId="27636"/>
          <ac:spMkLst>
            <pc:docMk/>
            <pc:sldMk cId="1091935675" sldId="528"/>
            <ac:spMk id="3" creationId="{3179D29C-0A7E-4C6C-80A3-95B1AB2BAAD0}"/>
          </ac:spMkLst>
        </pc:spChg>
        <pc:spChg chg="add del mod">
          <ac:chgData name="Sumit Gaware Patil" userId="ec0401b6aa7a7cda" providerId="LiveId" clId="{842620B5-975E-4F8F-9CD4-C0DC844DBD61}" dt="2021-04-08T06:48:04.150" v="363" actId="478"/>
          <ac:spMkLst>
            <pc:docMk/>
            <pc:sldMk cId="1091935675" sldId="528"/>
            <ac:spMk id="4" creationId="{929CD37D-2E61-4DA2-85D5-41849882D25B}"/>
          </ac:spMkLst>
        </pc:spChg>
        <pc:spChg chg="add mod">
          <ac:chgData name="Sumit Gaware Patil" userId="ec0401b6aa7a7cda" providerId="LiveId" clId="{842620B5-975E-4F8F-9CD4-C0DC844DBD61}" dt="2021-04-08T06:48:37.645" v="369" actId="20577"/>
          <ac:spMkLst>
            <pc:docMk/>
            <pc:sldMk cId="1091935675" sldId="528"/>
            <ac:spMk id="6" creationId="{0AC4356D-71C9-4EFD-8DBA-5A0605074A46}"/>
          </ac:spMkLst>
        </pc:spChg>
        <pc:picChg chg="add mod">
          <ac:chgData name="Sumit Gaware Patil" userId="ec0401b6aa7a7cda" providerId="LiveId" clId="{842620B5-975E-4F8F-9CD4-C0DC844DBD61}" dt="2021-04-10T08:33:41.072" v="2082"/>
          <ac:picMkLst>
            <pc:docMk/>
            <pc:sldMk cId="1091935675" sldId="528"/>
            <ac:picMk id="4" creationId="{8A5B9A2B-24FD-48D6-92B2-535DC290B0CD}"/>
          </ac:picMkLst>
        </pc:picChg>
      </pc:sldChg>
      <pc:sldChg chg="addSp delSp modSp new mod">
        <pc:chgData name="Sumit Gaware Patil" userId="ec0401b6aa7a7cda" providerId="LiveId" clId="{842620B5-975E-4F8F-9CD4-C0DC844DBD61}" dt="2021-04-10T08:33:38.948" v="2081"/>
        <pc:sldMkLst>
          <pc:docMk/>
          <pc:sldMk cId="911798983" sldId="529"/>
        </pc:sldMkLst>
        <pc:spChg chg="del mod">
          <ac:chgData name="Sumit Gaware Patil" userId="ec0401b6aa7a7cda" providerId="LiveId" clId="{842620B5-975E-4F8F-9CD4-C0DC844DBD61}" dt="2021-04-08T06:48:56.129" v="374"/>
          <ac:spMkLst>
            <pc:docMk/>
            <pc:sldMk cId="911798983" sldId="529"/>
            <ac:spMk id="2" creationId="{3B16C8BE-CBA6-4D76-A873-EA60BFF5DEC3}"/>
          </ac:spMkLst>
        </pc:spChg>
        <pc:spChg chg="mod">
          <ac:chgData name="Sumit Gaware Patil" userId="ec0401b6aa7a7cda" providerId="LiveId" clId="{842620B5-975E-4F8F-9CD4-C0DC844DBD61}" dt="2021-04-08T06:48:47.008" v="372" actId="27636"/>
          <ac:spMkLst>
            <pc:docMk/>
            <pc:sldMk cId="911798983" sldId="529"/>
            <ac:spMk id="3" creationId="{53D7810C-8A61-438B-9B9E-B76CAB95137F}"/>
          </ac:spMkLst>
        </pc:spChg>
        <pc:spChg chg="add del mod">
          <ac:chgData name="Sumit Gaware Patil" userId="ec0401b6aa7a7cda" providerId="LiveId" clId="{842620B5-975E-4F8F-9CD4-C0DC844DBD61}" dt="2021-04-08T06:49:05.216" v="377" actId="478"/>
          <ac:spMkLst>
            <pc:docMk/>
            <pc:sldMk cId="911798983" sldId="529"/>
            <ac:spMk id="4" creationId="{B1E7C8C2-2517-4CFC-AA1E-FBEA52BF55FD}"/>
          </ac:spMkLst>
        </pc:spChg>
        <pc:spChg chg="add mod">
          <ac:chgData name="Sumit Gaware Patil" userId="ec0401b6aa7a7cda" providerId="LiveId" clId="{842620B5-975E-4F8F-9CD4-C0DC844DBD61}" dt="2021-04-08T06:49:47.483" v="408" actId="1035"/>
          <ac:spMkLst>
            <pc:docMk/>
            <pc:sldMk cId="911798983" sldId="529"/>
            <ac:spMk id="6" creationId="{6E118D98-692D-4FF0-AE84-3C5CABE1BFEE}"/>
          </ac:spMkLst>
        </pc:spChg>
        <pc:picChg chg="add mod">
          <ac:chgData name="Sumit Gaware Patil" userId="ec0401b6aa7a7cda" providerId="LiveId" clId="{842620B5-975E-4F8F-9CD4-C0DC844DBD61}" dt="2021-04-10T08:33:38.948" v="2081"/>
          <ac:picMkLst>
            <pc:docMk/>
            <pc:sldMk cId="911798983" sldId="529"/>
            <ac:picMk id="4" creationId="{8361D289-139B-4394-A82D-2C368D0FEC22}"/>
          </ac:picMkLst>
        </pc:picChg>
      </pc:sldChg>
      <pc:sldChg chg="addSp delSp modSp new mod">
        <pc:chgData name="Sumit Gaware Patil" userId="ec0401b6aa7a7cda" providerId="LiveId" clId="{842620B5-975E-4F8F-9CD4-C0DC844DBD61}" dt="2021-04-10T08:33:37.126" v="2080"/>
        <pc:sldMkLst>
          <pc:docMk/>
          <pc:sldMk cId="973469722" sldId="530"/>
        </pc:sldMkLst>
        <pc:spChg chg="del">
          <ac:chgData name="Sumit Gaware Patil" userId="ec0401b6aa7a7cda" providerId="LiveId" clId="{842620B5-975E-4F8F-9CD4-C0DC844DBD61}" dt="2021-04-08T06:50:24.288" v="412"/>
          <ac:spMkLst>
            <pc:docMk/>
            <pc:sldMk cId="973469722" sldId="530"/>
            <ac:spMk id="2" creationId="{AE67EC22-CCF0-4A0C-9CCD-16B3E902DCD8}"/>
          </ac:spMkLst>
        </pc:spChg>
        <pc:spChg chg="mod">
          <ac:chgData name="Sumit Gaware Patil" userId="ec0401b6aa7a7cda" providerId="LiveId" clId="{842620B5-975E-4F8F-9CD4-C0DC844DBD61}" dt="2021-04-08T06:50:14.583" v="411" actId="27636"/>
          <ac:spMkLst>
            <pc:docMk/>
            <pc:sldMk cId="973469722" sldId="530"/>
            <ac:spMk id="3" creationId="{CBABC801-71C4-4958-954D-9F552441D6D1}"/>
          </ac:spMkLst>
        </pc:spChg>
        <pc:spChg chg="add del mod">
          <ac:chgData name="Sumit Gaware Patil" userId="ec0401b6aa7a7cda" providerId="LiveId" clId="{842620B5-975E-4F8F-9CD4-C0DC844DBD61}" dt="2021-04-08T06:50:40.865" v="417" actId="478"/>
          <ac:spMkLst>
            <pc:docMk/>
            <pc:sldMk cId="973469722" sldId="530"/>
            <ac:spMk id="4" creationId="{E145C585-7AE0-4A0F-9658-4BED2DE89BBD}"/>
          </ac:spMkLst>
        </pc:spChg>
        <pc:spChg chg="add mod">
          <ac:chgData name="Sumit Gaware Patil" userId="ec0401b6aa7a7cda" providerId="LiveId" clId="{842620B5-975E-4F8F-9CD4-C0DC844DBD61}" dt="2021-04-09T07:01:55.622" v="738" actId="1076"/>
          <ac:spMkLst>
            <pc:docMk/>
            <pc:sldMk cId="973469722" sldId="530"/>
            <ac:spMk id="6" creationId="{23C0DCD0-11F1-4155-A0A7-2A1730E41380}"/>
          </ac:spMkLst>
        </pc:spChg>
        <pc:picChg chg="add mod">
          <ac:chgData name="Sumit Gaware Patil" userId="ec0401b6aa7a7cda" providerId="LiveId" clId="{842620B5-975E-4F8F-9CD4-C0DC844DBD61}" dt="2021-04-10T08:33:37.126" v="2080"/>
          <ac:picMkLst>
            <pc:docMk/>
            <pc:sldMk cId="973469722" sldId="530"/>
            <ac:picMk id="4" creationId="{582AF5A6-A614-4011-976E-D2BBB7D915DB}"/>
          </ac:picMkLst>
        </pc:picChg>
      </pc:sldChg>
      <pc:sldChg chg="addSp delSp modSp new mod">
        <pc:chgData name="Sumit Gaware Patil" userId="ec0401b6aa7a7cda" providerId="LiveId" clId="{842620B5-975E-4F8F-9CD4-C0DC844DBD61}" dt="2021-04-10T08:33:35.429" v="2079"/>
        <pc:sldMkLst>
          <pc:docMk/>
          <pc:sldMk cId="2117886041" sldId="531"/>
        </pc:sldMkLst>
        <pc:spChg chg="del">
          <ac:chgData name="Sumit Gaware Patil" userId="ec0401b6aa7a7cda" providerId="LiveId" clId="{842620B5-975E-4F8F-9CD4-C0DC844DBD61}" dt="2021-04-08T06:51:41.293" v="436"/>
          <ac:spMkLst>
            <pc:docMk/>
            <pc:sldMk cId="2117886041" sldId="531"/>
            <ac:spMk id="2" creationId="{8B7871EE-8FB5-4115-84D2-BB617A1E55B0}"/>
          </ac:spMkLst>
        </pc:spChg>
        <pc:spChg chg="mod">
          <ac:chgData name="Sumit Gaware Patil" userId="ec0401b6aa7a7cda" providerId="LiveId" clId="{842620B5-975E-4F8F-9CD4-C0DC844DBD61}" dt="2021-04-08T06:51:33.405" v="435" actId="27636"/>
          <ac:spMkLst>
            <pc:docMk/>
            <pc:sldMk cId="2117886041" sldId="531"/>
            <ac:spMk id="3" creationId="{0BC731B8-1ACF-4F79-A7D0-1BBD0108677A}"/>
          </ac:spMkLst>
        </pc:spChg>
        <pc:spChg chg="add del mod">
          <ac:chgData name="Sumit Gaware Patil" userId="ec0401b6aa7a7cda" providerId="LiveId" clId="{842620B5-975E-4F8F-9CD4-C0DC844DBD61}" dt="2021-04-08T06:51:50.431" v="439" actId="478"/>
          <ac:spMkLst>
            <pc:docMk/>
            <pc:sldMk cId="2117886041" sldId="531"/>
            <ac:spMk id="4" creationId="{3378E63D-BAA9-43AE-A9B5-23AFBEBCD7DB}"/>
          </ac:spMkLst>
        </pc:spChg>
        <pc:spChg chg="add mod">
          <ac:chgData name="Sumit Gaware Patil" userId="ec0401b6aa7a7cda" providerId="LiveId" clId="{842620B5-975E-4F8F-9CD4-C0DC844DBD61}" dt="2021-04-08T06:52:21.446" v="457" actId="20577"/>
          <ac:spMkLst>
            <pc:docMk/>
            <pc:sldMk cId="2117886041" sldId="531"/>
            <ac:spMk id="6" creationId="{9CEEEEC7-97D5-4996-9C4B-F0095FC00062}"/>
          </ac:spMkLst>
        </pc:spChg>
        <pc:picChg chg="add mod">
          <ac:chgData name="Sumit Gaware Patil" userId="ec0401b6aa7a7cda" providerId="LiveId" clId="{842620B5-975E-4F8F-9CD4-C0DC844DBD61}" dt="2021-04-10T08:33:35.429" v="2079"/>
          <ac:picMkLst>
            <pc:docMk/>
            <pc:sldMk cId="2117886041" sldId="531"/>
            <ac:picMk id="4" creationId="{3C6A5172-0EFC-4D7E-AFDE-70839DBCFC04}"/>
          </ac:picMkLst>
        </pc:picChg>
      </pc:sldChg>
      <pc:sldChg chg="addSp modSp new mod">
        <pc:chgData name="Sumit Gaware Patil" userId="ec0401b6aa7a7cda" providerId="LiveId" clId="{842620B5-975E-4F8F-9CD4-C0DC844DBD61}" dt="2021-04-10T08:33:05.076" v="2067"/>
        <pc:sldMkLst>
          <pc:docMk/>
          <pc:sldMk cId="3709822102" sldId="532"/>
        </pc:sldMkLst>
        <pc:spChg chg="mod">
          <ac:chgData name="Sumit Gaware Patil" userId="ec0401b6aa7a7cda" providerId="LiveId" clId="{842620B5-975E-4F8F-9CD4-C0DC844DBD61}" dt="2021-04-08T15:55:15.811" v="532"/>
          <ac:spMkLst>
            <pc:docMk/>
            <pc:sldMk cId="3709822102" sldId="532"/>
            <ac:spMk id="2" creationId="{4BF77077-6E21-47F1-A716-96037ED961C0}"/>
          </ac:spMkLst>
        </pc:spChg>
        <pc:spChg chg="mod">
          <ac:chgData name="Sumit Gaware Patil" userId="ec0401b6aa7a7cda" providerId="LiveId" clId="{842620B5-975E-4F8F-9CD4-C0DC844DBD61}" dt="2021-04-08T15:37:18.869" v="531" actId="20577"/>
          <ac:spMkLst>
            <pc:docMk/>
            <pc:sldMk cId="3709822102" sldId="532"/>
            <ac:spMk id="3" creationId="{93F81A5E-786A-4C50-A759-25A44390A7F2}"/>
          </ac:spMkLst>
        </pc:spChg>
        <pc:picChg chg="add mod">
          <ac:chgData name="Sumit Gaware Patil" userId="ec0401b6aa7a7cda" providerId="LiveId" clId="{842620B5-975E-4F8F-9CD4-C0DC844DBD61}" dt="2021-04-10T08:33:05.076" v="2067"/>
          <ac:picMkLst>
            <pc:docMk/>
            <pc:sldMk cId="3709822102" sldId="532"/>
            <ac:picMk id="4" creationId="{EE4F5D1C-DC90-4858-BB96-25ED2F3C7240}"/>
          </ac:picMkLst>
        </pc:picChg>
      </pc:sldChg>
      <pc:sldChg chg="addSp modSp new mod">
        <pc:chgData name="Sumit Gaware Patil" userId="ec0401b6aa7a7cda" providerId="LiveId" clId="{842620B5-975E-4F8F-9CD4-C0DC844DBD61}" dt="2021-04-10T08:33:02.544" v="2066"/>
        <pc:sldMkLst>
          <pc:docMk/>
          <pc:sldMk cId="3139923762" sldId="533"/>
        </pc:sldMkLst>
        <pc:spChg chg="mod">
          <ac:chgData name="Sumit Gaware Patil" userId="ec0401b6aa7a7cda" providerId="LiveId" clId="{842620B5-975E-4F8F-9CD4-C0DC844DBD61}" dt="2021-04-08T15:56:23.282" v="541"/>
          <ac:spMkLst>
            <pc:docMk/>
            <pc:sldMk cId="3139923762" sldId="533"/>
            <ac:spMk id="2" creationId="{4342829D-2839-4907-877B-40B7B8A3BF61}"/>
          </ac:spMkLst>
        </pc:spChg>
        <pc:spChg chg="mod">
          <ac:chgData name="Sumit Gaware Patil" userId="ec0401b6aa7a7cda" providerId="LiveId" clId="{842620B5-975E-4F8F-9CD4-C0DC844DBD61}" dt="2021-04-08T15:55:57.094" v="540" actId="20577"/>
          <ac:spMkLst>
            <pc:docMk/>
            <pc:sldMk cId="3139923762" sldId="533"/>
            <ac:spMk id="3" creationId="{FFE1F78E-006E-46B7-8171-FEE34D5C0EB7}"/>
          </ac:spMkLst>
        </pc:spChg>
        <pc:picChg chg="add mod">
          <ac:chgData name="Sumit Gaware Patil" userId="ec0401b6aa7a7cda" providerId="LiveId" clId="{842620B5-975E-4F8F-9CD4-C0DC844DBD61}" dt="2021-04-08T15:56:39.198" v="543" actId="1076"/>
          <ac:picMkLst>
            <pc:docMk/>
            <pc:sldMk cId="3139923762" sldId="533"/>
            <ac:picMk id="5" creationId="{C6C8B64E-EC17-40D2-8B6E-49DCF8818362}"/>
          </ac:picMkLst>
        </pc:picChg>
        <pc:picChg chg="add mod">
          <ac:chgData name="Sumit Gaware Patil" userId="ec0401b6aa7a7cda" providerId="LiveId" clId="{842620B5-975E-4F8F-9CD4-C0DC844DBD61}" dt="2021-04-10T08:33:02.544" v="2066"/>
          <ac:picMkLst>
            <pc:docMk/>
            <pc:sldMk cId="3139923762" sldId="533"/>
            <ac:picMk id="6" creationId="{D28F42B3-0255-4142-8E39-F6CA61FAF37F}"/>
          </ac:picMkLst>
        </pc:picChg>
      </pc:sldChg>
      <pc:sldChg chg="addSp delSp modSp new mod">
        <pc:chgData name="Sumit Gaware Patil" userId="ec0401b6aa7a7cda" providerId="LiveId" clId="{842620B5-975E-4F8F-9CD4-C0DC844DBD61}" dt="2021-04-10T08:33:00.623" v="2065"/>
        <pc:sldMkLst>
          <pc:docMk/>
          <pc:sldMk cId="1979497074" sldId="534"/>
        </pc:sldMkLst>
        <pc:spChg chg="mod">
          <ac:chgData name="Sumit Gaware Patil" userId="ec0401b6aa7a7cda" providerId="LiveId" clId="{842620B5-975E-4F8F-9CD4-C0DC844DBD61}" dt="2021-04-08T15:57:38.228" v="583" actId="1035"/>
          <ac:spMkLst>
            <pc:docMk/>
            <pc:sldMk cId="1979497074" sldId="534"/>
            <ac:spMk id="2" creationId="{B62F3FCC-02AA-4595-98EA-342767056C96}"/>
          </ac:spMkLst>
        </pc:spChg>
        <pc:spChg chg="del">
          <ac:chgData name="Sumit Gaware Patil" userId="ec0401b6aa7a7cda" providerId="LiveId" clId="{842620B5-975E-4F8F-9CD4-C0DC844DBD61}" dt="2021-04-08T15:57:30.222" v="546" actId="478"/>
          <ac:spMkLst>
            <pc:docMk/>
            <pc:sldMk cId="1979497074" sldId="534"/>
            <ac:spMk id="3" creationId="{86C51A8A-1361-4415-B377-5CCFECD1A70D}"/>
          </ac:spMkLst>
        </pc:spChg>
        <pc:picChg chg="add mod">
          <ac:chgData name="Sumit Gaware Patil" userId="ec0401b6aa7a7cda" providerId="LiveId" clId="{842620B5-975E-4F8F-9CD4-C0DC844DBD61}" dt="2021-04-10T08:33:00.623" v="2065"/>
          <ac:picMkLst>
            <pc:docMk/>
            <pc:sldMk cId="1979497074" sldId="534"/>
            <ac:picMk id="4" creationId="{F8E4EEA1-2A10-4941-9932-4D78A1773F55}"/>
          </ac:picMkLst>
        </pc:picChg>
        <pc:picChg chg="add mod">
          <ac:chgData name="Sumit Gaware Patil" userId="ec0401b6aa7a7cda" providerId="LiveId" clId="{842620B5-975E-4F8F-9CD4-C0DC844DBD61}" dt="2021-04-08T15:57:47.458" v="585" actId="1076"/>
          <ac:picMkLst>
            <pc:docMk/>
            <pc:sldMk cId="1979497074" sldId="534"/>
            <ac:picMk id="5" creationId="{FC74C306-5A85-4DE7-BB4D-94150CBDB8F8}"/>
          </ac:picMkLst>
        </pc:picChg>
      </pc:sldChg>
      <pc:sldChg chg="addSp delSp modSp new mod">
        <pc:chgData name="Sumit Gaware Patil" userId="ec0401b6aa7a7cda" providerId="LiveId" clId="{842620B5-975E-4F8F-9CD4-C0DC844DBD61}" dt="2021-04-10T08:32:58.829" v="2064"/>
        <pc:sldMkLst>
          <pc:docMk/>
          <pc:sldMk cId="607739122" sldId="535"/>
        </pc:sldMkLst>
        <pc:spChg chg="del">
          <ac:chgData name="Sumit Gaware Patil" userId="ec0401b6aa7a7cda" providerId="LiveId" clId="{842620B5-975E-4F8F-9CD4-C0DC844DBD61}" dt="2021-04-08T15:58:53.838" v="593" actId="931"/>
          <ac:spMkLst>
            <pc:docMk/>
            <pc:sldMk cId="607739122" sldId="535"/>
            <ac:spMk id="2" creationId="{76FF435E-A4F4-4FB4-B6B6-0113204BCAFF}"/>
          </ac:spMkLst>
        </pc:spChg>
        <pc:spChg chg="mod">
          <ac:chgData name="Sumit Gaware Patil" userId="ec0401b6aa7a7cda" providerId="LiveId" clId="{842620B5-975E-4F8F-9CD4-C0DC844DBD61}" dt="2021-04-08T15:58:27.782" v="592" actId="255"/>
          <ac:spMkLst>
            <pc:docMk/>
            <pc:sldMk cId="607739122" sldId="535"/>
            <ac:spMk id="3" creationId="{41803640-E124-430D-BBCB-8E8EF5E06189}"/>
          </ac:spMkLst>
        </pc:spChg>
        <pc:picChg chg="add mod">
          <ac:chgData name="Sumit Gaware Patil" userId="ec0401b6aa7a7cda" providerId="LiveId" clId="{842620B5-975E-4F8F-9CD4-C0DC844DBD61}" dt="2021-04-10T08:32:58.829" v="2064"/>
          <ac:picMkLst>
            <pc:docMk/>
            <pc:sldMk cId="607739122" sldId="535"/>
            <ac:picMk id="4" creationId="{3C69B100-23A8-47C8-819E-7C40BBAA3DFA}"/>
          </ac:picMkLst>
        </pc:picChg>
        <pc:picChg chg="add mod">
          <ac:chgData name="Sumit Gaware Patil" userId="ec0401b6aa7a7cda" providerId="LiveId" clId="{842620B5-975E-4F8F-9CD4-C0DC844DBD61}" dt="2021-04-08T15:59:09.030" v="598" actId="14100"/>
          <ac:picMkLst>
            <pc:docMk/>
            <pc:sldMk cId="607739122" sldId="535"/>
            <ac:picMk id="5" creationId="{35F809B6-36FB-48AC-9AD2-EC22274FF3C4}"/>
          </ac:picMkLst>
        </pc:picChg>
      </pc:sldChg>
      <pc:sldChg chg="addSp delSp modSp new mod">
        <pc:chgData name="Sumit Gaware Patil" userId="ec0401b6aa7a7cda" providerId="LiveId" clId="{842620B5-975E-4F8F-9CD4-C0DC844DBD61}" dt="2021-04-10T08:32:57.004" v="2063"/>
        <pc:sldMkLst>
          <pc:docMk/>
          <pc:sldMk cId="1159667639" sldId="536"/>
        </pc:sldMkLst>
        <pc:spChg chg="del">
          <ac:chgData name="Sumit Gaware Patil" userId="ec0401b6aa7a7cda" providerId="LiveId" clId="{842620B5-975E-4F8F-9CD4-C0DC844DBD61}" dt="2021-04-08T15:59:53.084" v="603" actId="931"/>
          <ac:spMkLst>
            <pc:docMk/>
            <pc:sldMk cId="1159667639" sldId="536"/>
            <ac:spMk id="2" creationId="{A2636C00-FC48-4293-9198-6EA7881ED0F1}"/>
          </ac:spMkLst>
        </pc:spChg>
        <pc:spChg chg="mod">
          <ac:chgData name="Sumit Gaware Patil" userId="ec0401b6aa7a7cda" providerId="LiveId" clId="{842620B5-975E-4F8F-9CD4-C0DC844DBD61}" dt="2021-04-08T15:59:40.748" v="602" actId="255"/>
          <ac:spMkLst>
            <pc:docMk/>
            <pc:sldMk cId="1159667639" sldId="536"/>
            <ac:spMk id="3" creationId="{2136BEC9-A50D-4290-8E29-371A4A663225}"/>
          </ac:spMkLst>
        </pc:spChg>
        <pc:picChg chg="add mod">
          <ac:chgData name="Sumit Gaware Patil" userId="ec0401b6aa7a7cda" providerId="LiveId" clId="{842620B5-975E-4F8F-9CD4-C0DC844DBD61}" dt="2021-04-10T08:32:57.004" v="2063"/>
          <ac:picMkLst>
            <pc:docMk/>
            <pc:sldMk cId="1159667639" sldId="536"/>
            <ac:picMk id="4" creationId="{4A1C4185-4746-4F7B-A042-DB83AA056526}"/>
          </ac:picMkLst>
        </pc:picChg>
        <pc:picChg chg="add mod">
          <ac:chgData name="Sumit Gaware Patil" userId="ec0401b6aa7a7cda" providerId="LiveId" clId="{842620B5-975E-4F8F-9CD4-C0DC844DBD61}" dt="2021-04-08T16:00:08.137" v="608" actId="14100"/>
          <ac:picMkLst>
            <pc:docMk/>
            <pc:sldMk cId="1159667639" sldId="536"/>
            <ac:picMk id="5" creationId="{FD100B89-8A2A-4A08-A8A4-E573BFD16C0E}"/>
          </ac:picMkLst>
        </pc:picChg>
      </pc:sldChg>
      <pc:sldChg chg="addSp delSp modSp new mod">
        <pc:chgData name="Sumit Gaware Patil" userId="ec0401b6aa7a7cda" providerId="LiveId" clId="{842620B5-975E-4F8F-9CD4-C0DC844DBD61}" dt="2021-04-10T08:32:54.878" v="2062"/>
        <pc:sldMkLst>
          <pc:docMk/>
          <pc:sldMk cId="3371913182" sldId="537"/>
        </pc:sldMkLst>
        <pc:spChg chg="del">
          <ac:chgData name="Sumit Gaware Patil" userId="ec0401b6aa7a7cda" providerId="LiveId" clId="{842620B5-975E-4F8F-9CD4-C0DC844DBD61}" dt="2021-04-08T16:00:53.479" v="610" actId="931"/>
          <ac:spMkLst>
            <pc:docMk/>
            <pc:sldMk cId="3371913182" sldId="537"/>
            <ac:spMk id="2" creationId="{456BE029-83CC-47A3-84B4-DA0C5453F607}"/>
          </ac:spMkLst>
        </pc:spChg>
        <pc:spChg chg="mod">
          <ac:chgData name="Sumit Gaware Patil" userId="ec0401b6aa7a7cda" providerId="LiveId" clId="{842620B5-975E-4F8F-9CD4-C0DC844DBD61}" dt="2021-04-08T16:03:25.655" v="644" actId="20577"/>
          <ac:spMkLst>
            <pc:docMk/>
            <pc:sldMk cId="3371913182" sldId="537"/>
            <ac:spMk id="3" creationId="{830CCD8C-1B2E-4536-9D87-287A2F2924FE}"/>
          </ac:spMkLst>
        </pc:spChg>
        <pc:picChg chg="add mod">
          <ac:chgData name="Sumit Gaware Patil" userId="ec0401b6aa7a7cda" providerId="LiveId" clId="{842620B5-975E-4F8F-9CD4-C0DC844DBD61}" dt="2021-04-10T08:32:54.878" v="2062"/>
          <ac:picMkLst>
            <pc:docMk/>
            <pc:sldMk cId="3371913182" sldId="537"/>
            <ac:picMk id="4" creationId="{17DE4638-F2BF-4009-B954-D0D3AADC409A}"/>
          </ac:picMkLst>
        </pc:picChg>
        <pc:picChg chg="add mod">
          <ac:chgData name="Sumit Gaware Patil" userId="ec0401b6aa7a7cda" providerId="LiveId" clId="{842620B5-975E-4F8F-9CD4-C0DC844DBD61}" dt="2021-04-08T16:01:05.109" v="615" actId="1076"/>
          <ac:picMkLst>
            <pc:docMk/>
            <pc:sldMk cId="3371913182" sldId="537"/>
            <ac:picMk id="5" creationId="{032DB770-DB79-4F61-B767-2EFFE2E00EF8}"/>
          </ac:picMkLst>
        </pc:picChg>
      </pc:sldChg>
      <pc:sldChg chg="addSp delSp modSp new mod setBg">
        <pc:chgData name="Sumit Gaware Patil" userId="ec0401b6aa7a7cda" providerId="LiveId" clId="{842620B5-975E-4F8F-9CD4-C0DC844DBD61}" dt="2021-04-10T08:32:49.426" v="2061"/>
        <pc:sldMkLst>
          <pc:docMk/>
          <pc:sldMk cId="1134041586" sldId="538"/>
        </pc:sldMkLst>
        <pc:spChg chg="add del">
          <ac:chgData name="Sumit Gaware Patil" userId="ec0401b6aa7a7cda" providerId="LiveId" clId="{842620B5-975E-4F8F-9CD4-C0DC844DBD61}" dt="2021-04-08T16:02:32.069" v="624"/>
          <ac:spMkLst>
            <pc:docMk/>
            <pc:sldMk cId="1134041586" sldId="538"/>
            <ac:spMk id="2" creationId="{A341244F-A74B-413A-8A94-CE366B9A76B0}"/>
          </ac:spMkLst>
        </pc:spChg>
        <pc:spChg chg="mod">
          <ac:chgData name="Sumit Gaware Patil" userId="ec0401b6aa7a7cda" providerId="LiveId" clId="{842620B5-975E-4F8F-9CD4-C0DC844DBD61}" dt="2021-04-08T16:01:39.034" v="621" actId="27636"/>
          <ac:spMkLst>
            <pc:docMk/>
            <pc:sldMk cId="1134041586" sldId="538"/>
            <ac:spMk id="3" creationId="{1A599705-33E7-445B-8AC5-9E1F70C3B368}"/>
          </ac:spMkLst>
        </pc:spChg>
        <pc:spChg chg="add del mod">
          <ac:chgData name="Sumit Gaware Patil" userId="ec0401b6aa7a7cda" providerId="LiveId" clId="{842620B5-975E-4F8F-9CD4-C0DC844DBD61}" dt="2021-04-08T16:02:05.013" v="623"/>
          <ac:spMkLst>
            <pc:docMk/>
            <pc:sldMk cId="1134041586" sldId="538"/>
            <ac:spMk id="10" creationId="{7C1EAA49-4784-4FBA-B0F3-17124F1AD8C3}"/>
          </ac:spMkLst>
        </pc:spChg>
        <pc:spChg chg="add mod">
          <ac:chgData name="Sumit Gaware Patil" userId="ec0401b6aa7a7cda" providerId="LiveId" clId="{842620B5-975E-4F8F-9CD4-C0DC844DBD61}" dt="2021-04-08T16:02:32.069" v="624"/>
          <ac:spMkLst>
            <pc:docMk/>
            <pc:sldMk cId="1134041586" sldId="538"/>
            <ac:spMk id="12" creationId="{846DCD43-0F60-4D09-8D34-0BB0BD2C3CCA}"/>
          </ac:spMkLst>
        </pc:spChg>
        <pc:graphicFrameChg chg="add del mod">
          <ac:chgData name="Sumit Gaware Patil" userId="ec0401b6aa7a7cda" providerId="LiveId" clId="{842620B5-975E-4F8F-9CD4-C0DC844DBD61}" dt="2021-04-08T16:02:05.013" v="623"/>
          <ac:graphicFrameMkLst>
            <pc:docMk/>
            <pc:sldMk cId="1134041586" sldId="538"/>
            <ac:graphicFrameMk id="4" creationId="{73366CEE-6C1F-4ECE-9258-A7150FCE5449}"/>
          </ac:graphicFrameMkLst>
        </pc:graphicFrameChg>
        <pc:graphicFrameChg chg="add del mod">
          <ac:chgData name="Sumit Gaware Patil" userId="ec0401b6aa7a7cda" providerId="LiveId" clId="{842620B5-975E-4F8F-9CD4-C0DC844DBD61}" dt="2021-04-08T16:02:05.013" v="623"/>
          <ac:graphicFrameMkLst>
            <pc:docMk/>
            <pc:sldMk cId="1134041586" sldId="538"/>
            <ac:graphicFrameMk id="5" creationId="{AAAC5E07-4BA4-4BD5-861E-4E4493387765}"/>
          </ac:graphicFrameMkLst>
        </pc:graphicFrameChg>
        <pc:graphicFrameChg chg="add del mod">
          <ac:chgData name="Sumit Gaware Patil" userId="ec0401b6aa7a7cda" providerId="LiveId" clId="{842620B5-975E-4F8F-9CD4-C0DC844DBD61}" dt="2021-04-08T16:02:05.013" v="623"/>
          <ac:graphicFrameMkLst>
            <pc:docMk/>
            <pc:sldMk cId="1134041586" sldId="538"/>
            <ac:graphicFrameMk id="6" creationId="{26E39880-370E-46A1-9200-4447F65DC795}"/>
          </ac:graphicFrameMkLst>
        </pc:graphicFrameChg>
        <pc:graphicFrameChg chg="add del mod">
          <ac:chgData name="Sumit Gaware Patil" userId="ec0401b6aa7a7cda" providerId="LiveId" clId="{842620B5-975E-4F8F-9CD4-C0DC844DBD61}" dt="2021-04-08T16:02:05.013" v="623"/>
          <ac:graphicFrameMkLst>
            <pc:docMk/>
            <pc:sldMk cId="1134041586" sldId="538"/>
            <ac:graphicFrameMk id="7" creationId="{53FB2EE9-624B-4DDB-8771-7F0383CDE1B8}"/>
          </ac:graphicFrameMkLst>
        </pc:graphicFrameChg>
        <pc:graphicFrameChg chg="add del mod">
          <ac:chgData name="Sumit Gaware Patil" userId="ec0401b6aa7a7cda" providerId="LiveId" clId="{842620B5-975E-4F8F-9CD4-C0DC844DBD61}" dt="2021-04-08T16:02:05.013" v="623"/>
          <ac:graphicFrameMkLst>
            <pc:docMk/>
            <pc:sldMk cId="1134041586" sldId="538"/>
            <ac:graphicFrameMk id="8" creationId="{8BA7A841-96DD-4837-8FC6-64AC6FF56985}"/>
          </ac:graphicFrameMkLst>
        </pc:graphicFrameChg>
        <pc:graphicFrameChg chg="add del mod">
          <ac:chgData name="Sumit Gaware Patil" userId="ec0401b6aa7a7cda" providerId="LiveId" clId="{842620B5-975E-4F8F-9CD4-C0DC844DBD61}" dt="2021-04-08T16:02:05.013" v="623"/>
          <ac:graphicFrameMkLst>
            <pc:docMk/>
            <pc:sldMk cId="1134041586" sldId="538"/>
            <ac:graphicFrameMk id="9" creationId="{0A25280E-DE50-47C9-A96D-952B5599BA46}"/>
          </ac:graphicFrameMkLst>
        </pc:graphicFrameChg>
        <pc:graphicFrameChg chg="add mod modGraphic">
          <ac:chgData name="Sumit Gaware Patil" userId="ec0401b6aa7a7cda" providerId="LiveId" clId="{842620B5-975E-4F8F-9CD4-C0DC844DBD61}" dt="2021-04-08T16:03:03.337" v="628" actId="14100"/>
          <ac:graphicFrameMkLst>
            <pc:docMk/>
            <pc:sldMk cId="1134041586" sldId="538"/>
            <ac:graphicFrameMk id="11" creationId="{99A89A6A-B0F1-4B05-8265-F61C82A4CAD1}"/>
          </ac:graphicFrameMkLst>
        </pc:graphicFrameChg>
        <pc:picChg chg="add mod">
          <ac:chgData name="Sumit Gaware Patil" userId="ec0401b6aa7a7cda" providerId="LiveId" clId="{842620B5-975E-4F8F-9CD4-C0DC844DBD61}" dt="2021-04-10T08:32:49.426" v="2061"/>
          <ac:picMkLst>
            <pc:docMk/>
            <pc:sldMk cId="1134041586" sldId="538"/>
            <ac:picMk id="5" creationId="{3BA95CCA-1383-4253-B0F9-6A69505B28AB}"/>
          </ac:picMkLst>
        </pc:picChg>
        <pc:picChg chg="add del mod">
          <ac:chgData name="Sumit Gaware Patil" userId="ec0401b6aa7a7cda" providerId="LiveId" clId="{842620B5-975E-4F8F-9CD4-C0DC844DBD61}" dt="2021-04-08T16:02:05.013" v="623"/>
          <ac:picMkLst>
            <pc:docMk/>
            <pc:sldMk cId="1134041586" sldId="538"/>
            <ac:picMk id="1027" creationId="{EF4649C8-3866-48A5-B379-AD472ADC6F8E}"/>
          </ac:picMkLst>
        </pc:picChg>
        <pc:picChg chg="add del mod">
          <ac:chgData name="Sumit Gaware Patil" userId="ec0401b6aa7a7cda" providerId="LiveId" clId="{842620B5-975E-4F8F-9CD4-C0DC844DBD61}" dt="2021-04-08T16:02:05.013" v="623"/>
          <ac:picMkLst>
            <pc:docMk/>
            <pc:sldMk cId="1134041586" sldId="538"/>
            <ac:picMk id="1028" creationId="{9E2C7917-28B7-402A-ADBA-998CAB0A5745}"/>
          </ac:picMkLst>
        </pc:picChg>
        <pc:picChg chg="add del mod">
          <ac:chgData name="Sumit Gaware Patil" userId="ec0401b6aa7a7cda" providerId="LiveId" clId="{842620B5-975E-4F8F-9CD4-C0DC844DBD61}" dt="2021-04-08T16:02:05.013" v="623"/>
          <ac:picMkLst>
            <pc:docMk/>
            <pc:sldMk cId="1134041586" sldId="538"/>
            <ac:picMk id="1029" creationId="{E94DB598-CEEF-47E4-914E-9FE2B4B4D196}"/>
          </ac:picMkLst>
        </pc:picChg>
        <pc:picChg chg="add del mod">
          <ac:chgData name="Sumit Gaware Patil" userId="ec0401b6aa7a7cda" providerId="LiveId" clId="{842620B5-975E-4F8F-9CD4-C0DC844DBD61}" dt="2021-04-08T16:02:05.013" v="623"/>
          <ac:picMkLst>
            <pc:docMk/>
            <pc:sldMk cId="1134041586" sldId="538"/>
            <ac:picMk id="1030" creationId="{79BF3A69-0E98-4A17-8549-70C1E53808CF}"/>
          </ac:picMkLst>
        </pc:picChg>
        <pc:picChg chg="add del mod">
          <ac:chgData name="Sumit Gaware Patil" userId="ec0401b6aa7a7cda" providerId="LiveId" clId="{842620B5-975E-4F8F-9CD4-C0DC844DBD61}" dt="2021-04-08T16:02:05.013" v="623"/>
          <ac:picMkLst>
            <pc:docMk/>
            <pc:sldMk cId="1134041586" sldId="538"/>
            <ac:picMk id="1031" creationId="{5416AFA7-8834-4A93-AFF8-CB5A66DF959C}"/>
          </ac:picMkLst>
        </pc:picChg>
        <pc:picChg chg="add del mod">
          <ac:chgData name="Sumit Gaware Patil" userId="ec0401b6aa7a7cda" providerId="LiveId" clId="{842620B5-975E-4F8F-9CD4-C0DC844DBD61}" dt="2021-04-08T16:02:05.013" v="623"/>
          <ac:picMkLst>
            <pc:docMk/>
            <pc:sldMk cId="1134041586" sldId="538"/>
            <ac:picMk id="1032" creationId="{AC5F8788-86A8-45BA-9AC7-B6DDAF1910E2}"/>
          </ac:picMkLst>
        </pc:picChg>
        <pc:picChg chg="add del mod">
          <ac:chgData name="Sumit Gaware Patil" userId="ec0401b6aa7a7cda" providerId="LiveId" clId="{842620B5-975E-4F8F-9CD4-C0DC844DBD61}" dt="2021-04-08T16:02:05.013" v="623"/>
          <ac:picMkLst>
            <pc:docMk/>
            <pc:sldMk cId="1134041586" sldId="538"/>
            <ac:picMk id="1033" creationId="{93D15B07-2F20-493C-A5BF-670DB984277B}"/>
          </ac:picMkLst>
        </pc:picChg>
        <pc:picChg chg="add del mod">
          <ac:chgData name="Sumit Gaware Patil" userId="ec0401b6aa7a7cda" providerId="LiveId" clId="{842620B5-975E-4F8F-9CD4-C0DC844DBD61}" dt="2021-04-08T16:02:05.013" v="623"/>
          <ac:picMkLst>
            <pc:docMk/>
            <pc:sldMk cId="1134041586" sldId="538"/>
            <ac:picMk id="1034" creationId="{974DA0B8-919A-442D-A95E-92F5D23EC133}"/>
          </ac:picMkLst>
        </pc:picChg>
        <pc:picChg chg="add del mod">
          <ac:chgData name="Sumit Gaware Patil" userId="ec0401b6aa7a7cda" providerId="LiveId" clId="{842620B5-975E-4F8F-9CD4-C0DC844DBD61}" dt="2021-04-08T16:02:05.013" v="623"/>
          <ac:picMkLst>
            <pc:docMk/>
            <pc:sldMk cId="1134041586" sldId="538"/>
            <ac:picMk id="1035" creationId="{E438D2FF-B9F7-4196-9A75-A1651209E268}"/>
          </ac:picMkLst>
        </pc:picChg>
        <pc:picChg chg="add del mod">
          <ac:chgData name="Sumit Gaware Patil" userId="ec0401b6aa7a7cda" providerId="LiveId" clId="{842620B5-975E-4F8F-9CD4-C0DC844DBD61}" dt="2021-04-08T16:02:05.013" v="623"/>
          <ac:picMkLst>
            <pc:docMk/>
            <pc:sldMk cId="1134041586" sldId="538"/>
            <ac:picMk id="1036" creationId="{A43EED1C-B819-4967-95F5-1D1C7A950989}"/>
          </ac:picMkLst>
        </pc:picChg>
        <pc:picChg chg="add del mod">
          <ac:chgData name="Sumit Gaware Patil" userId="ec0401b6aa7a7cda" providerId="LiveId" clId="{842620B5-975E-4F8F-9CD4-C0DC844DBD61}" dt="2021-04-08T16:02:05.013" v="623"/>
          <ac:picMkLst>
            <pc:docMk/>
            <pc:sldMk cId="1134041586" sldId="538"/>
            <ac:picMk id="1037" creationId="{40CB853C-B3E5-42F5-95C2-64ED2C069ACA}"/>
          </ac:picMkLst>
        </pc:picChg>
        <pc:picChg chg="add del mod">
          <ac:chgData name="Sumit Gaware Patil" userId="ec0401b6aa7a7cda" providerId="LiveId" clId="{842620B5-975E-4F8F-9CD4-C0DC844DBD61}" dt="2021-04-08T16:02:05.013" v="623"/>
          <ac:picMkLst>
            <pc:docMk/>
            <pc:sldMk cId="1134041586" sldId="538"/>
            <ac:picMk id="1038" creationId="{36A5FDF3-F4E9-4515-B010-CC4903CA4305}"/>
          </ac:picMkLst>
        </pc:picChg>
        <pc:picChg chg="add del mod">
          <ac:chgData name="Sumit Gaware Patil" userId="ec0401b6aa7a7cda" providerId="LiveId" clId="{842620B5-975E-4F8F-9CD4-C0DC844DBD61}" dt="2021-04-08T16:02:05.013" v="623"/>
          <ac:picMkLst>
            <pc:docMk/>
            <pc:sldMk cId="1134041586" sldId="538"/>
            <ac:picMk id="1039" creationId="{FC1EEF9B-B469-4BB1-8236-2008C3C93B12}"/>
          </ac:picMkLst>
        </pc:picChg>
        <pc:picChg chg="add del mod">
          <ac:chgData name="Sumit Gaware Patil" userId="ec0401b6aa7a7cda" providerId="LiveId" clId="{842620B5-975E-4F8F-9CD4-C0DC844DBD61}" dt="2021-04-08T16:02:05.013" v="623"/>
          <ac:picMkLst>
            <pc:docMk/>
            <pc:sldMk cId="1134041586" sldId="538"/>
            <ac:picMk id="1040" creationId="{030E1A9C-89A8-4AC8-ABD7-2FEE0BF63B2C}"/>
          </ac:picMkLst>
        </pc:picChg>
        <pc:picChg chg="add del mod">
          <ac:chgData name="Sumit Gaware Patil" userId="ec0401b6aa7a7cda" providerId="LiveId" clId="{842620B5-975E-4F8F-9CD4-C0DC844DBD61}" dt="2021-04-08T16:02:05.013" v="623"/>
          <ac:picMkLst>
            <pc:docMk/>
            <pc:sldMk cId="1134041586" sldId="538"/>
            <ac:picMk id="1041" creationId="{75AA20A9-F45E-4AD9-8D75-DCCE3766A44C}"/>
          </ac:picMkLst>
        </pc:picChg>
      </pc:sldChg>
      <pc:sldChg chg="addSp delSp modSp new mod">
        <pc:chgData name="Sumit Gaware Patil" userId="ec0401b6aa7a7cda" providerId="LiveId" clId="{842620B5-975E-4F8F-9CD4-C0DC844DBD61}" dt="2021-04-10T08:32:44.501" v="2060"/>
        <pc:sldMkLst>
          <pc:docMk/>
          <pc:sldMk cId="840100517" sldId="539"/>
        </pc:sldMkLst>
        <pc:spChg chg="del">
          <ac:chgData name="Sumit Gaware Patil" userId="ec0401b6aa7a7cda" providerId="LiveId" clId="{842620B5-975E-4F8F-9CD4-C0DC844DBD61}" dt="2021-04-08T16:04:16.889" v="651" actId="931"/>
          <ac:spMkLst>
            <pc:docMk/>
            <pc:sldMk cId="840100517" sldId="539"/>
            <ac:spMk id="2" creationId="{96236F45-2FEB-4214-95B2-C4C630F21A8C}"/>
          </ac:spMkLst>
        </pc:spChg>
        <pc:spChg chg="mod">
          <ac:chgData name="Sumit Gaware Patil" userId="ec0401b6aa7a7cda" providerId="LiveId" clId="{842620B5-975E-4F8F-9CD4-C0DC844DBD61}" dt="2021-04-08T16:04:08.949" v="650" actId="27636"/>
          <ac:spMkLst>
            <pc:docMk/>
            <pc:sldMk cId="840100517" sldId="539"/>
            <ac:spMk id="3" creationId="{D7806A32-7EA0-44CB-9E02-AF23C8232151}"/>
          </ac:spMkLst>
        </pc:spChg>
        <pc:picChg chg="add mod">
          <ac:chgData name="Sumit Gaware Patil" userId="ec0401b6aa7a7cda" providerId="LiveId" clId="{842620B5-975E-4F8F-9CD4-C0DC844DBD61}" dt="2021-04-10T08:32:44.501" v="2060"/>
          <ac:picMkLst>
            <pc:docMk/>
            <pc:sldMk cId="840100517" sldId="539"/>
            <ac:picMk id="4" creationId="{69307A6B-6786-4A92-B89B-EFCC7BB4AA29}"/>
          </ac:picMkLst>
        </pc:picChg>
        <pc:picChg chg="add mod">
          <ac:chgData name="Sumit Gaware Patil" userId="ec0401b6aa7a7cda" providerId="LiveId" clId="{842620B5-975E-4F8F-9CD4-C0DC844DBD61}" dt="2021-04-08T16:04:31.855" v="654" actId="14100"/>
          <ac:picMkLst>
            <pc:docMk/>
            <pc:sldMk cId="840100517" sldId="539"/>
            <ac:picMk id="5" creationId="{09413F4C-D1C2-4C51-BD85-FD09AA5AA5BF}"/>
          </ac:picMkLst>
        </pc:picChg>
      </pc:sldChg>
      <pc:sldChg chg="addSp delSp modSp new mod">
        <pc:chgData name="Sumit Gaware Patil" userId="ec0401b6aa7a7cda" providerId="LiveId" clId="{842620B5-975E-4F8F-9CD4-C0DC844DBD61}" dt="2021-04-10T08:32:41.457" v="2059" actId="1035"/>
        <pc:sldMkLst>
          <pc:docMk/>
          <pc:sldMk cId="1514498830" sldId="540"/>
        </pc:sldMkLst>
        <pc:spChg chg="del">
          <ac:chgData name="Sumit Gaware Patil" userId="ec0401b6aa7a7cda" providerId="LiveId" clId="{842620B5-975E-4F8F-9CD4-C0DC844DBD61}" dt="2021-04-08T16:05:43.228" v="661" actId="931"/>
          <ac:spMkLst>
            <pc:docMk/>
            <pc:sldMk cId="1514498830" sldId="540"/>
            <ac:spMk id="2" creationId="{1CC40E1B-5836-46CD-8ADD-DB4BDDED7ADD}"/>
          </ac:spMkLst>
        </pc:spChg>
        <pc:spChg chg="mod">
          <ac:chgData name="Sumit Gaware Patil" userId="ec0401b6aa7a7cda" providerId="LiveId" clId="{842620B5-975E-4F8F-9CD4-C0DC844DBD61}" dt="2021-04-08T16:05:28.767" v="660" actId="27636"/>
          <ac:spMkLst>
            <pc:docMk/>
            <pc:sldMk cId="1514498830" sldId="540"/>
            <ac:spMk id="3" creationId="{C2102F78-4D83-45F9-875B-E2F2B43AE829}"/>
          </ac:spMkLst>
        </pc:spChg>
        <pc:picChg chg="add mod">
          <ac:chgData name="Sumit Gaware Patil" userId="ec0401b6aa7a7cda" providerId="LiveId" clId="{842620B5-975E-4F8F-9CD4-C0DC844DBD61}" dt="2021-04-10T08:32:41.457" v="2059" actId="1035"/>
          <ac:picMkLst>
            <pc:docMk/>
            <pc:sldMk cId="1514498830" sldId="540"/>
            <ac:picMk id="4" creationId="{46125168-D0D0-4B64-9C73-4BD34ED264F9}"/>
          </ac:picMkLst>
        </pc:picChg>
        <pc:picChg chg="add mod">
          <ac:chgData name="Sumit Gaware Patil" userId="ec0401b6aa7a7cda" providerId="LiveId" clId="{842620B5-975E-4F8F-9CD4-C0DC844DBD61}" dt="2021-04-08T16:06:01.644" v="666" actId="14100"/>
          <ac:picMkLst>
            <pc:docMk/>
            <pc:sldMk cId="1514498830" sldId="540"/>
            <ac:picMk id="5" creationId="{1012C9B3-ABFE-46C1-979C-F70DD59982FB}"/>
          </ac:picMkLst>
        </pc:picChg>
      </pc:sldChg>
      <pc:sldChg chg="addSp delSp modSp new mod">
        <pc:chgData name="Sumit Gaware Patil" userId="ec0401b6aa7a7cda" providerId="LiveId" clId="{842620B5-975E-4F8F-9CD4-C0DC844DBD61}" dt="2021-04-10T08:32:37.600" v="2057" actId="1035"/>
        <pc:sldMkLst>
          <pc:docMk/>
          <pc:sldMk cId="805986225" sldId="541"/>
        </pc:sldMkLst>
        <pc:spChg chg="del">
          <ac:chgData name="Sumit Gaware Patil" userId="ec0401b6aa7a7cda" providerId="LiveId" clId="{842620B5-975E-4F8F-9CD4-C0DC844DBD61}" dt="2021-04-08T16:06:42.070" v="673" actId="931"/>
          <ac:spMkLst>
            <pc:docMk/>
            <pc:sldMk cId="805986225" sldId="541"/>
            <ac:spMk id="2" creationId="{D73B3203-CDAD-4DA4-AB60-86342D59AC75}"/>
          </ac:spMkLst>
        </pc:spChg>
        <pc:spChg chg="mod">
          <ac:chgData name="Sumit Gaware Patil" userId="ec0401b6aa7a7cda" providerId="LiveId" clId="{842620B5-975E-4F8F-9CD4-C0DC844DBD61}" dt="2021-04-08T16:06:36.066" v="672" actId="255"/>
          <ac:spMkLst>
            <pc:docMk/>
            <pc:sldMk cId="805986225" sldId="541"/>
            <ac:spMk id="3" creationId="{151BCA33-2B8B-4228-824B-85BF523780C6}"/>
          </ac:spMkLst>
        </pc:spChg>
        <pc:spChg chg="add del">
          <ac:chgData name="Sumit Gaware Patil" userId="ec0401b6aa7a7cda" providerId="LiveId" clId="{842620B5-975E-4F8F-9CD4-C0DC844DBD61}" dt="2021-04-08T16:06:27.355" v="669" actId="22"/>
          <ac:spMkLst>
            <pc:docMk/>
            <pc:sldMk cId="805986225" sldId="541"/>
            <ac:spMk id="5" creationId="{44EC12C2-623E-45EF-88E5-1CEC62C156B9}"/>
          </ac:spMkLst>
        </pc:spChg>
        <pc:picChg chg="add mod">
          <ac:chgData name="Sumit Gaware Patil" userId="ec0401b6aa7a7cda" providerId="LiveId" clId="{842620B5-975E-4F8F-9CD4-C0DC844DBD61}" dt="2021-04-10T08:32:37.600" v="2057" actId="1035"/>
          <ac:picMkLst>
            <pc:docMk/>
            <pc:sldMk cId="805986225" sldId="541"/>
            <ac:picMk id="4" creationId="{740EAB86-95B1-4A06-999D-93A1A640C555}"/>
          </ac:picMkLst>
        </pc:picChg>
        <pc:picChg chg="add mod">
          <ac:chgData name="Sumit Gaware Patil" userId="ec0401b6aa7a7cda" providerId="LiveId" clId="{842620B5-975E-4F8F-9CD4-C0DC844DBD61}" dt="2021-04-08T16:06:57.246" v="678" actId="1076"/>
          <ac:picMkLst>
            <pc:docMk/>
            <pc:sldMk cId="805986225" sldId="541"/>
            <ac:picMk id="7" creationId="{1848697E-7760-4F1F-A769-BD535531F08E}"/>
          </ac:picMkLst>
        </pc:picChg>
      </pc:sldChg>
      <pc:sldChg chg="addSp delSp modSp new mod">
        <pc:chgData name="Sumit Gaware Patil" userId="ec0401b6aa7a7cda" providerId="LiveId" clId="{842620B5-975E-4F8F-9CD4-C0DC844DBD61}" dt="2021-04-10T08:32:34.081" v="2055"/>
        <pc:sldMkLst>
          <pc:docMk/>
          <pc:sldMk cId="1644235608" sldId="542"/>
        </pc:sldMkLst>
        <pc:spChg chg="del">
          <ac:chgData name="Sumit Gaware Patil" userId="ec0401b6aa7a7cda" providerId="LiveId" clId="{842620B5-975E-4F8F-9CD4-C0DC844DBD61}" dt="2021-04-08T16:07:36.769" v="680" actId="931"/>
          <ac:spMkLst>
            <pc:docMk/>
            <pc:sldMk cId="1644235608" sldId="542"/>
            <ac:spMk id="2" creationId="{9139CA6D-E9B1-4944-A56D-F39F8C38F2B4}"/>
          </ac:spMkLst>
        </pc:spChg>
        <pc:spChg chg="mod">
          <ac:chgData name="Sumit Gaware Patil" userId="ec0401b6aa7a7cda" providerId="LiveId" clId="{842620B5-975E-4F8F-9CD4-C0DC844DBD61}" dt="2021-04-08T16:08:08.923" v="688" actId="207"/>
          <ac:spMkLst>
            <pc:docMk/>
            <pc:sldMk cId="1644235608" sldId="542"/>
            <ac:spMk id="3" creationId="{3D430329-5DDE-4984-8FA8-2F2236C1068F}"/>
          </ac:spMkLst>
        </pc:spChg>
        <pc:picChg chg="add mod">
          <ac:chgData name="Sumit Gaware Patil" userId="ec0401b6aa7a7cda" providerId="LiveId" clId="{842620B5-975E-4F8F-9CD4-C0DC844DBD61}" dt="2021-04-10T08:32:34.081" v="2055"/>
          <ac:picMkLst>
            <pc:docMk/>
            <pc:sldMk cId="1644235608" sldId="542"/>
            <ac:picMk id="4" creationId="{DB16716E-C948-4BF8-86AE-A03136637F7E}"/>
          </ac:picMkLst>
        </pc:picChg>
        <pc:picChg chg="add mod">
          <ac:chgData name="Sumit Gaware Patil" userId="ec0401b6aa7a7cda" providerId="LiveId" clId="{842620B5-975E-4F8F-9CD4-C0DC844DBD61}" dt="2021-04-08T16:07:43.653" v="683" actId="14100"/>
          <ac:picMkLst>
            <pc:docMk/>
            <pc:sldMk cId="1644235608" sldId="542"/>
            <ac:picMk id="5" creationId="{0C3E696A-412C-44D5-8554-09E20678B92C}"/>
          </ac:picMkLst>
        </pc:picChg>
      </pc:sldChg>
      <pc:sldChg chg="addSp delSp modSp new mod">
        <pc:chgData name="Sumit Gaware Patil" userId="ec0401b6aa7a7cda" providerId="LiveId" clId="{842620B5-975E-4F8F-9CD4-C0DC844DBD61}" dt="2021-04-10T08:32:31.264" v="2054"/>
        <pc:sldMkLst>
          <pc:docMk/>
          <pc:sldMk cId="2116729588" sldId="543"/>
        </pc:sldMkLst>
        <pc:spChg chg="del">
          <ac:chgData name="Sumit Gaware Patil" userId="ec0401b6aa7a7cda" providerId="LiveId" clId="{842620B5-975E-4F8F-9CD4-C0DC844DBD61}" dt="2021-04-08T16:08:50.887" v="694" actId="931"/>
          <ac:spMkLst>
            <pc:docMk/>
            <pc:sldMk cId="2116729588" sldId="543"/>
            <ac:spMk id="2" creationId="{69D802F8-938B-49BD-9053-663E85781C08}"/>
          </ac:spMkLst>
        </pc:spChg>
        <pc:spChg chg="mod">
          <ac:chgData name="Sumit Gaware Patil" userId="ec0401b6aa7a7cda" providerId="LiveId" clId="{842620B5-975E-4F8F-9CD4-C0DC844DBD61}" dt="2021-04-08T16:08:36.954" v="693" actId="207"/>
          <ac:spMkLst>
            <pc:docMk/>
            <pc:sldMk cId="2116729588" sldId="543"/>
            <ac:spMk id="3" creationId="{11830CC4-2CAF-4604-A9DA-5856560AB797}"/>
          </ac:spMkLst>
        </pc:spChg>
        <pc:picChg chg="add mod">
          <ac:chgData name="Sumit Gaware Patil" userId="ec0401b6aa7a7cda" providerId="LiveId" clId="{842620B5-975E-4F8F-9CD4-C0DC844DBD61}" dt="2021-04-10T08:32:31.264" v="2054"/>
          <ac:picMkLst>
            <pc:docMk/>
            <pc:sldMk cId="2116729588" sldId="543"/>
            <ac:picMk id="4" creationId="{EB4CB0C6-83EC-444C-93E5-91EEB692EA51}"/>
          </ac:picMkLst>
        </pc:picChg>
        <pc:picChg chg="add mod">
          <ac:chgData name="Sumit Gaware Patil" userId="ec0401b6aa7a7cda" providerId="LiveId" clId="{842620B5-975E-4F8F-9CD4-C0DC844DBD61}" dt="2021-04-08T16:09:03.529" v="697" actId="1076"/>
          <ac:picMkLst>
            <pc:docMk/>
            <pc:sldMk cId="2116729588" sldId="543"/>
            <ac:picMk id="5" creationId="{A7075E45-BEB8-4843-9D59-DA5A029CBD29}"/>
          </ac:picMkLst>
        </pc:picChg>
      </pc:sldChg>
      <pc:sldChg chg="addSp delSp modSp new mod">
        <pc:chgData name="Sumit Gaware Patil" userId="ec0401b6aa7a7cda" providerId="LiveId" clId="{842620B5-975E-4F8F-9CD4-C0DC844DBD61}" dt="2021-04-10T08:32:28.337" v="2053"/>
        <pc:sldMkLst>
          <pc:docMk/>
          <pc:sldMk cId="3500319646" sldId="544"/>
        </pc:sldMkLst>
        <pc:spChg chg="del">
          <ac:chgData name="Sumit Gaware Patil" userId="ec0401b6aa7a7cda" providerId="LiveId" clId="{842620B5-975E-4F8F-9CD4-C0DC844DBD61}" dt="2021-04-08T16:09:44.446" v="704" actId="931"/>
          <ac:spMkLst>
            <pc:docMk/>
            <pc:sldMk cId="3500319646" sldId="544"/>
            <ac:spMk id="2" creationId="{127438D4-6811-406D-88DB-A3DD3BC18A9B}"/>
          </ac:spMkLst>
        </pc:spChg>
        <pc:spChg chg="mod">
          <ac:chgData name="Sumit Gaware Patil" userId="ec0401b6aa7a7cda" providerId="LiveId" clId="{842620B5-975E-4F8F-9CD4-C0DC844DBD61}" dt="2021-04-08T16:09:38.172" v="703" actId="27636"/>
          <ac:spMkLst>
            <pc:docMk/>
            <pc:sldMk cId="3500319646" sldId="544"/>
            <ac:spMk id="3" creationId="{9C42192C-3AF3-4236-984E-86B7FA2DDA87}"/>
          </ac:spMkLst>
        </pc:spChg>
        <pc:picChg chg="add mod">
          <ac:chgData name="Sumit Gaware Patil" userId="ec0401b6aa7a7cda" providerId="LiveId" clId="{842620B5-975E-4F8F-9CD4-C0DC844DBD61}" dt="2021-04-10T08:32:28.337" v="2053"/>
          <ac:picMkLst>
            <pc:docMk/>
            <pc:sldMk cId="3500319646" sldId="544"/>
            <ac:picMk id="4" creationId="{2DEB92F8-D23E-42B7-89BB-E2C8350C723A}"/>
          </ac:picMkLst>
        </pc:picChg>
        <pc:picChg chg="add mod">
          <ac:chgData name="Sumit Gaware Patil" userId="ec0401b6aa7a7cda" providerId="LiveId" clId="{842620B5-975E-4F8F-9CD4-C0DC844DBD61}" dt="2021-04-08T16:09:51.140" v="707" actId="14100"/>
          <ac:picMkLst>
            <pc:docMk/>
            <pc:sldMk cId="3500319646" sldId="544"/>
            <ac:picMk id="5" creationId="{7A539E1C-6E12-41B3-8260-47F1A7ED66FB}"/>
          </ac:picMkLst>
        </pc:picChg>
      </pc:sldChg>
      <pc:sldChg chg="addSp modSp new mod">
        <pc:chgData name="Sumit Gaware Patil" userId="ec0401b6aa7a7cda" providerId="LiveId" clId="{842620B5-975E-4F8F-9CD4-C0DC844DBD61}" dt="2021-04-10T08:34:05.090" v="2092"/>
        <pc:sldMkLst>
          <pc:docMk/>
          <pc:sldMk cId="139410675" sldId="545"/>
        </pc:sldMkLst>
        <pc:spChg chg="mod">
          <ac:chgData name="Sumit Gaware Patil" userId="ec0401b6aa7a7cda" providerId="LiveId" clId="{842620B5-975E-4F8F-9CD4-C0DC844DBD61}" dt="2021-04-09T06:53:46.549" v="737" actId="113"/>
          <ac:spMkLst>
            <pc:docMk/>
            <pc:sldMk cId="139410675" sldId="545"/>
            <ac:spMk id="2" creationId="{A90F0AA8-87C5-45F5-98A9-DED2F348849E}"/>
          </ac:spMkLst>
        </pc:spChg>
        <pc:spChg chg="mod">
          <ac:chgData name="Sumit Gaware Patil" userId="ec0401b6aa7a7cda" providerId="LiveId" clId="{842620B5-975E-4F8F-9CD4-C0DC844DBD61}" dt="2021-04-09T06:53:15.338" v="714"/>
          <ac:spMkLst>
            <pc:docMk/>
            <pc:sldMk cId="139410675" sldId="545"/>
            <ac:spMk id="3" creationId="{ED71D0D6-A446-4AE0-837C-9136A2088C0A}"/>
          </ac:spMkLst>
        </pc:spChg>
        <pc:picChg chg="add mod">
          <ac:chgData name="Sumit Gaware Patil" userId="ec0401b6aa7a7cda" providerId="LiveId" clId="{842620B5-975E-4F8F-9CD4-C0DC844DBD61}" dt="2021-04-10T08:34:05.090" v="2092"/>
          <ac:picMkLst>
            <pc:docMk/>
            <pc:sldMk cId="139410675" sldId="545"/>
            <ac:picMk id="4" creationId="{AEB693DE-3294-44A7-91B0-5A4C38CAF741}"/>
          </ac:picMkLst>
        </pc:picChg>
      </pc:sldChg>
      <pc:sldChg chg="addSp modSp new mod">
        <pc:chgData name="Sumit Gaware Patil" userId="ec0401b6aa7a7cda" providerId="LiveId" clId="{842620B5-975E-4F8F-9CD4-C0DC844DBD61}" dt="2021-04-10T08:32:24.660" v="2052" actId="1035"/>
        <pc:sldMkLst>
          <pc:docMk/>
          <pc:sldMk cId="1428769820" sldId="546"/>
        </pc:sldMkLst>
        <pc:spChg chg="mod">
          <ac:chgData name="Sumit Gaware Patil" userId="ec0401b6aa7a7cda" providerId="LiveId" clId="{842620B5-975E-4F8F-9CD4-C0DC844DBD61}" dt="2021-04-09T10:10:00.903" v="814" actId="20577"/>
          <ac:spMkLst>
            <pc:docMk/>
            <pc:sldMk cId="1428769820" sldId="546"/>
            <ac:spMk id="2" creationId="{B294A030-C4D1-4DDD-A84F-9D0949B1E420}"/>
          </ac:spMkLst>
        </pc:spChg>
        <pc:picChg chg="add mod">
          <ac:chgData name="Sumit Gaware Patil" userId="ec0401b6aa7a7cda" providerId="LiveId" clId="{842620B5-975E-4F8F-9CD4-C0DC844DBD61}" dt="2021-04-10T08:32:24.660" v="2052" actId="1035"/>
          <ac:picMkLst>
            <pc:docMk/>
            <pc:sldMk cId="1428769820" sldId="546"/>
            <ac:picMk id="4" creationId="{AB21C614-6A47-4842-8E4B-03809B5C2969}"/>
          </ac:picMkLst>
        </pc:picChg>
      </pc:sldChg>
      <pc:sldChg chg="addSp modSp new mod">
        <pc:chgData name="Sumit Gaware Patil" userId="ec0401b6aa7a7cda" providerId="LiveId" clId="{842620B5-975E-4F8F-9CD4-C0DC844DBD61}" dt="2021-04-10T08:34:29.829" v="2095"/>
        <pc:sldMkLst>
          <pc:docMk/>
          <pc:sldMk cId="3495713266" sldId="547"/>
        </pc:sldMkLst>
        <pc:spChg chg="mod">
          <ac:chgData name="Sumit Gaware Patil" userId="ec0401b6aa7a7cda" providerId="LiveId" clId="{842620B5-975E-4F8F-9CD4-C0DC844DBD61}" dt="2021-04-10T06:36:29.568" v="1285" actId="20577"/>
          <ac:spMkLst>
            <pc:docMk/>
            <pc:sldMk cId="3495713266" sldId="547"/>
            <ac:spMk id="2" creationId="{9F52E6B7-A643-4921-B294-D9DAC800E2CB}"/>
          </ac:spMkLst>
        </pc:spChg>
        <pc:spChg chg="mod">
          <ac:chgData name="Sumit Gaware Patil" userId="ec0401b6aa7a7cda" providerId="LiveId" clId="{842620B5-975E-4F8F-9CD4-C0DC844DBD61}" dt="2021-04-10T06:36:53.792" v="1317" actId="20577"/>
          <ac:spMkLst>
            <pc:docMk/>
            <pc:sldMk cId="3495713266" sldId="547"/>
            <ac:spMk id="3" creationId="{74A20D88-F2DD-4881-97F0-8FEAFAC560AB}"/>
          </ac:spMkLst>
        </pc:spChg>
        <pc:picChg chg="add mod">
          <ac:chgData name="Sumit Gaware Patil" userId="ec0401b6aa7a7cda" providerId="LiveId" clId="{842620B5-975E-4F8F-9CD4-C0DC844DBD61}" dt="2021-04-10T08:34:29.829" v="2095"/>
          <ac:picMkLst>
            <pc:docMk/>
            <pc:sldMk cId="3495713266" sldId="547"/>
            <ac:picMk id="4" creationId="{211D4B78-E1E7-460D-8325-2DAF4D3426BD}"/>
          </ac:picMkLst>
        </pc:picChg>
      </pc:sldChg>
      <pc:sldChg chg="addSp modSp new mod">
        <pc:chgData name="Sumit Gaware Patil" userId="ec0401b6aa7a7cda" providerId="LiveId" clId="{842620B5-975E-4F8F-9CD4-C0DC844DBD61}" dt="2021-04-10T08:34:09.812" v="2094"/>
        <pc:sldMkLst>
          <pc:docMk/>
          <pc:sldMk cId="409974346" sldId="548"/>
        </pc:sldMkLst>
        <pc:spChg chg="mod">
          <ac:chgData name="Sumit Gaware Patil" userId="ec0401b6aa7a7cda" providerId="LiveId" clId="{842620B5-975E-4F8F-9CD4-C0DC844DBD61}" dt="2021-04-10T06:37:09.174" v="1326"/>
          <ac:spMkLst>
            <pc:docMk/>
            <pc:sldMk cId="409974346" sldId="548"/>
            <ac:spMk id="2" creationId="{3A3B7DAF-EF96-4F65-9E1C-67AF83D1E7F4}"/>
          </ac:spMkLst>
        </pc:spChg>
        <pc:spChg chg="mod">
          <ac:chgData name="Sumit Gaware Patil" userId="ec0401b6aa7a7cda" providerId="LiveId" clId="{842620B5-975E-4F8F-9CD4-C0DC844DBD61}" dt="2021-04-10T06:37:06.854" v="1325" actId="20577"/>
          <ac:spMkLst>
            <pc:docMk/>
            <pc:sldMk cId="409974346" sldId="548"/>
            <ac:spMk id="3" creationId="{183E91D6-3DA1-4035-BA46-50D47B7E2768}"/>
          </ac:spMkLst>
        </pc:spChg>
        <pc:picChg chg="add mod">
          <ac:chgData name="Sumit Gaware Patil" userId="ec0401b6aa7a7cda" providerId="LiveId" clId="{842620B5-975E-4F8F-9CD4-C0DC844DBD61}" dt="2021-04-10T08:34:09.812" v="2094"/>
          <ac:picMkLst>
            <pc:docMk/>
            <pc:sldMk cId="409974346" sldId="548"/>
            <ac:picMk id="4" creationId="{5B1824B1-E31A-4AC6-BF74-3753B5E5E898}"/>
          </ac:picMkLst>
        </pc:picChg>
      </pc:sldChg>
      <pc:sldChg chg="addSp modSp new mod">
        <pc:chgData name="Sumit Gaware Patil" userId="ec0401b6aa7a7cda" providerId="LiveId" clId="{842620B5-975E-4F8F-9CD4-C0DC844DBD61}" dt="2021-04-10T08:34:07.514" v="2093"/>
        <pc:sldMkLst>
          <pc:docMk/>
          <pc:sldMk cId="3756731703" sldId="549"/>
        </pc:sldMkLst>
        <pc:spChg chg="mod">
          <ac:chgData name="Sumit Gaware Patil" userId="ec0401b6aa7a7cda" providerId="LiveId" clId="{842620B5-975E-4F8F-9CD4-C0DC844DBD61}" dt="2021-04-10T06:44:03.880" v="1909" actId="20577"/>
          <ac:spMkLst>
            <pc:docMk/>
            <pc:sldMk cId="3756731703" sldId="549"/>
            <ac:spMk id="2" creationId="{B4791983-5D80-4EF7-BA83-80D9F4EBD291}"/>
          </ac:spMkLst>
        </pc:spChg>
        <pc:spChg chg="mod">
          <ac:chgData name="Sumit Gaware Patil" userId="ec0401b6aa7a7cda" providerId="LiveId" clId="{842620B5-975E-4F8F-9CD4-C0DC844DBD61}" dt="2021-04-10T06:38:20.504" v="1413" actId="20577"/>
          <ac:spMkLst>
            <pc:docMk/>
            <pc:sldMk cId="3756731703" sldId="549"/>
            <ac:spMk id="3" creationId="{CA7A4B28-9B36-4365-97E9-F2EBAE8980E3}"/>
          </ac:spMkLst>
        </pc:spChg>
        <pc:picChg chg="add mod">
          <ac:chgData name="Sumit Gaware Patil" userId="ec0401b6aa7a7cda" providerId="LiveId" clId="{842620B5-975E-4F8F-9CD4-C0DC844DBD61}" dt="2021-04-10T08:34:07.514" v="2093"/>
          <ac:picMkLst>
            <pc:docMk/>
            <pc:sldMk cId="3756731703" sldId="549"/>
            <ac:picMk id="4" creationId="{9D127BC6-E710-4CC1-AD33-BCA86CA15164}"/>
          </ac:picMkLst>
        </pc:picChg>
      </pc:sldChg>
      <pc:sldChg chg="addSp modSp new mod">
        <pc:chgData name="Sumit Gaware Patil" userId="ec0401b6aa7a7cda" providerId="LiveId" clId="{842620B5-975E-4F8F-9CD4-C0DC844DBD61}" dt="2021-04-10T08:34:01.935" v="2091"/>
        <pc:sldMkLst>
          <pc:docMk/>
          <pc:sldMk cId="139023188" sldId="550"/>
        </pc:sldMkLst>
        <pc:spChg chg="mod">
          <ac:chgData name="Sumit Gaware Patil" userId="ec0401b6aa7a7cda" providerId="LiveId" clId="{842620B5-975E-4F8F-9CD4-C0DC844DBD61}" dt="2021-04-10T08:26:55.131" v="1955" actId="20577"/>
          <ac:spMkLst>
            <pc:docMk/>
            <pc:sldMk cId="139023188" sldId="550"/>
            <ac:spMk id="2" creationId="{CBD5B8D0-1D23-45C0-8086-057E379D658E}"/>
          </ac:spMkLst>
        </pc:spChg>
        <pc:spChg chg="mod">
          <ac:chgData name="Sumit Gaware Patil" userId="ec0401b6aa7a7cda" providerId="LiveId" clId="{842620B5-975E-4F8F-9CD4-C0DC844DBD61}" dt="2021-04-10T08:27:58.774" v="1966" actId="20577"/>
          <ac:spMkLst>
            <pc:docMk/>
            <pc:sldMk cId="139023188" sldId="550"/>
            <ac:spMk id="3" creationId="{ED0BCCDF-EF29-41F8-A13D-7276B82A0DDF}"/>
          </ac:spMkLst>
        </pc:spChg>
        <pc:picChg chg="add mod">
          <ac:chgData name="Sumit Gaware Patil" userId="ec0401b6aa7a7cda" providerId="LiveId" clId="{842620B5-975E-4F8F-9CD4-C0DC844DBD61}" dt="2021-04-10T08:34:01.935" v="2091"/>
          <ac:picMkLst>
            <pc:docMk/>
            <pc:sldMk cId="139023188" sldId="550"/>
            <ac:picMk id="4" creationId="{EAE5F79A-E6E3-4814-9583-9ACD601B59F0}"/>
          </ac:picMkLst>
        </pc:picChg>
      </pc:sldChg>
      <pc:sldChg chg="addSp modSp new mod">
        <pc:chgData name="Sumit Gaware Patil" userId="ec0401b6aa7a7cda" providerId="LiveId" clId="{842620B5-975E-4F8F-9CD4-C0DC844DBD61}" dt="2021-04-10T08:33:59.977" v="2090"/>
        <pc:sldMkLst>
          <pc:docMk/>
          <pc:sldMk cId="167507721" sldId="551"/>
        </pc:sldMkLst>
        <pc:spChg chg="mod">
          <ac:chgData name="Sumit Gaware Patil" userId="ec0401b6aa7a7cda" providerId="LiveId" clId="{842620B5-975E-4F8F-9CD4-C0DC844DBD61}" dt="2021-04-10T08:25:04.105" v="1917"/>
          <ac:spMkLst>
            <pc:docMk/>
            <pc:sldMk cId="167507721" sldId="551"/>
            <ac:spMk id="2" creationId="{551A2E85-E5DC-4194-9BC2-566DF4A8EF05}"/>
          </ac:spMkLst>
        </pc:spChg>
        <pc:spChg chg="mod">
          <ac:chgData name="Sumit Gaware Patil" userId="ec0401b6aa7a7cda" providerId="LiveId" clId="{842620B5-975E-4F8F-9CD4-C0DC844DBD61}" dt="2021-04-10T08:25:13.504" v="1927" actId="20577"/>
          <ac:spMkLst>
            <pc:docMk/>
            <pc:sldMk cId="167507721" sldId="551"/>
            <ac:spMk id="3" creationId="{52237DA6-127D-4E95-88C5-DBDE329D37DA}"/>
          </ac:spMkLst>
        </pc:spChg>
        <pc:picChg chg="add mod">
          <ac:chgData name="Sumit Gaware Patil" userId="ec0401b6aa7a7cda" providerId="LiveId" clId="{842620B5-975E-4F8F-9CD4-C0DC844DBD61}" dt="2021-04-10T08:33:59.977" v="2090"/>
          <ac:picMkLst>
            <pc:docMk/>
            <pc:sldMk cId="167507721" sldId="551"/>
            <ac:picMk id="4" creationId="{B5AD64BC-2E3A-46AA-BF16-2EAFE09FCB0B}"/>
          </ac:picMkLst>
        </pc:picChg>
      </pc:sldChg>
      <pc:sldChg chg="addSp delSp modSp new mod setBg">
        <pc:chgData name="Sumit Gaware Patil" userId="ec0401b6aa7a7cda" providerId="LiveId" clId="{842620B5-975E-4F8F-9CD4-C0DC844DBD61}" dt="2021-04-10T08:33:53.952" v="2088"/>
        <pc:sldMkLst>
          <pc:docMk/>
          <pc:sldMk cId="289157575" sldId="552"/>
        </pc:sldMkLst>
        <pc:spChg chg="del">
          <ac:chgData name="Sumit Gaware Patil" userId="ec0401b6aa7a7cda" providerId="LiveId" clId="{842620B5-975E-4F8F-9CD4-C0DC844DBD61}" dt="2021-04-10T08:29:21.632" v="1970" actId="478"/>
          <ac:spMkLst>
            <pc:docMk/>
            <pc:sldMk cId="289157575" sldId="552"/>
            <ac:spMk id="2" creationId="{FB661E8D-0BC4-4D91-A0D2-5420B4BC169B}"/>
          </ac:spMkLst>
        </pc:spChg>
        <pc:spChg chg="del">
          <ac:chgData name="Sumit Gaware Patil" userId="ec0401b6aa7a7cda" providerId="LiveId" clId="{842620B5-975E-4F8F-9CD4-C0DC844DBD61}" dt="2021-04-10T08:29:27.620" v="1971" actId="478"/>
          <ac:spMkLst>
            <pc:docMk/>
            <pc:sldMk cId="289157575" sldId="552"/>
            <ac:spMk id="3" creationId="{1A02F9BA-E1B0-40BA-B5C3-A9DD94FA13AA}"/>
          </ac:spMkLst>
        </pc:spChg>
        <pc:spChg chg="add">
          <ac:chgData name="Sumit Gaware Patil" userId="ec0401b6aa7a7cda" providerId="LiveId" clId="{842620B5-975E-4F8F-9CD4-C0DC844DBD61}" dt="2021-04-10T08:28:43.094" v="1968" actId="22"/>
          <ac:spMkLst>
            <pc:docMk/>
            <pc:sldMk cId="289157575" sldId="552"/>
            <ac:spMk id="5" creationId="{97DB9B4F-8A68-4866-ADB2-A1B778DC8C71}"/>
          </ac:spMkLst>
        </pc:spChg>
        <pc:picChg chg="add mod">
          <ac:chgData name="Sumit Gaware Patil" userId="ec0401b6aa7a7cda" providerId="LiveId" clId="{842620B5-975E-4F8F-9CD4-C0DC844DBD61}" dt="2021-04-10T08:33:53.952" v="2088"/>
          <ac:picMkLst>
            <pc:docMk/>
            <pc:sldMk cId="289157575" sldId="552"/>
            <ac:picMk id="6" creationId="{78C61FFB-4382-4DC8-A896-762E188F77F6}"/>
          </ac:picMkLst>
        </pc:picChg>
      </pc:sldChg>
      <pc:sldChg chg="addSp delSp modSp new mod">
        <pc:chgData name="Sumit Gaware Patil" userId="ec0401b6aa7a7cda" providerId="LiveId" clId="{842620B5-975E-4F8F-9CD4-C0DC844DBD61}" dt="2021-04-10T08:33:58.030" v="2089"/>
        <pc:sldMkLst>
          <pc:docMk/>
          <pc:sldMk cId="74323915" sldId="553"/>
        </pc:sldMkLst>
        <pc:spChg chg="del">
          <ac:chgData name="Sumit Gaware Patil" userId="ec0401b6aa7a7cda" providerId="LiveId" clId="{842620B5-975E-4F8F-9CD4-C0DC844DBD61}" dt="2021-04-10T08:30:42.154" v="2046" actId="478"/>
          <ac:spMkLst>
            <pc:docMk/>
            <pc:sldMk cId="74323915" sldId="553"/>
            <ac:spMk id="2" creationId="{76D18473-BCFD-4FF2-8033-C2D3A18D52DF}"/>
          </ac:spMkLst>
        </pc:spChg>
        <pc:spChg chg="mod">
          <ac:chgData name="Sumit Gaware Patil" userId="ec0401b6aa7a7cda" providerId="LiveId" clId="{842620B5-975E-4F8F-9CD4-C0DC844DBD61}" dt="2021-04-10T08:31:59.865" v="2048" actId="313"/>
          <ac:spMkLst>
            <pc:docMk/>
            <pc:sldMk cId="74323915" sldId="553"/>
            <ac:spMk id="3" creationId="{6DC52FCB-BF65-40E2-8810-0A8B2DB0B9C6}"/>
          </ac:spMkLst>
        </pc:spChg>
        <pc:picChg chg="add mod">
          <ac:chgData name="Sumit Gaware Patil" userId="ec0401b6aa7a7cda" providerId="LiveId" clId="{842620B5-975E-4F8F-9CD4-C0DC844DBD61}" dt="2021-04-10T08:33:58.030" v="2089"/>
          <ac:picMkLst>
            <pc:docMk/>
            <pc:sldMk cId="74323915" sldId="553"/>
            <ac:picMk id="4" creationId="{7FC8E90E-4EED-4196-AEE8-2E3A0FD5365A}"/>
          </ac:picMkLst>
        </pc:picChg>
      </pc:sldChg>
      <pc:sldChg chg="modSp add del mod">
        <pc:chgData name="Sumit Gaware Patil" userId="ec0401b6aa7a7cda" providerId="LiveId" clId="{842620B5-975E-4F8F-9CD4-C0DC844DBD61}" dt="2021-05-03T03:35:00.462" v="2186" actId="2696"/>
        <pc:sldMkLst>
          <pc:docMk/>
          <pc:sldMk cId="3899885803" sldId="554"/>
        </pc:sldMkLst>
        <pc:spChg chg="mod">
          <ac:chgData name="Sumit Gaware Patil" userId="ec0401b6aa7a7cda" providerId="LiveId" clId="{842620B5-975E-4F8F-9CD4-C0DC844DBD61}" dt="2021-05-03T03:34:19.069" v="2184"/>
          <ac:spMkLst>
            <pc:docMk/>
            <pc:sldMk cId="3899885803" sldId="554"/>
            <ac:spMk id="2" creationId="{1202D75C-3B93-484E-8137-DBAC424F6CFA}"/>
          </ac:spMkLst>
        </pc:spChg>
        <pc:spChg chg="mod">
          <ac:chgData name="Sumit Gaware Patil" userId="ec0401b6aa7a7cda" providerId="LiveId" clId="{842620B5-975E-4F8F-9CD4-C0DC844DBD61}" dt="2021-05-03T03:34:04.003" v="2181"/>
          <ac:spMkLst>
            <pc:docMk/>
            <pc:sldMk cId="3899885803" sldId="554"/>
            <ac:spMk id="3" creationId="{647CEDF5-7268-4D4F-95CF-FF5AC1FE72C2}"/>
          </ac:spMkLst>
        </pc:spChg>
      </pc:sldChg>
      <pc:sldChg chg="addSp delSp modSp add mod">
        <pc:chgData name="Sumit Gaware Patil" userId="ec0401b6aa7a7cda" providerId="LiveId" clId="{842620B5-975E-4F8F-9CD4-C0DC844DBD61}" dt="2021-05-03T03:35:46.771" v="2195" actId="27636"/>
        <pc:sldMkLst>
          <pc:docMk/>
          <pc:sldMk cId="564084670" sldId="555"/>
        </pc:sldMkLst>
        <pc:spChg chg="del">
          <ac:chgData name="Sumit Gaware Patil" userId="ec0401b6aa7a7cda" providerId="LiveId" clId="{842620B5-975E-4F8F-9CD4-C0DC844DBD61}" dt="2021-05-03T03:35:16.065" v="2189" actId="478"/>
          <ac:spMkLst>
            <pc:docMk/>
            <pc:sldMk cId="564084670" sldId="555"/>
            <ac:spMk id="2" creationId="{1202D75C-3B93-484E-8137-DBAC424F6CFA}"/>
          </ac:spMkLst>
        </pc:spChg>
        <pc:spChg chg="del mod">
          <ac:chgData name="Sumit Gaware Patil" userId="ec0401b6aa7a7cda" providerId="LiveId" clId="{842620B5-975E-4F8F-9CD4-C0DC844DBD61}" dt="2021-05-03T03:35:18.182" v="2190"/>
          <ac:spMkLst>
            <pc:docMk/>
            <pc:sldMk cId="564084670" sldId="555"/>
            <ac:spMk id="3" creationId="{647CEDF5-7268-4D4F-95CF-FF5AC1FE72C2}"/>
          </ac:spMkLst>
        </pc:spChg>
        <pc:spChg chg="add mod">
          <ac:chgData name="Sumit Gaware Patil" userId="ec0401b6aa7a7cda" providerId="LiveId" clId="{842620B5-975E-4F8F-9CD4-C0DC844DBD61}" dt="2021-05-03T03:35:46.771" v="2195" actId="27636"/>
          <ac:spMkLst>
            <pc:docMk/>
            <pc:sldMk cId="564084670" sldId="555"/>
            <ac:spMk id="6" creationId="{B0BF4245-D81D-4296-9CD9-6C996B91C9D5}"/>
          </ac:spMkLst>
        </pc:spChg>
        <pc:graphicFrameChg chg="add mod modGraphic">
          <ac:chgData name="Sumit Gaware Patil" userId="ec0401b6aa7a7cda" providerId="LiveId" clId="{842620B5-975E-4F8F-9CD4-C0DC844DBD61}" dt="2021-05-03T03:35:31.129" v="2193" actId="14100"/>
          <ac:graphicFrameMkLst>
            <pc:docMk/>
            <pc:sldMk cId="564084670" sldId="555"/>
            <ac:graphicFrameMk id="7" creationId="{EABF35ED-3C8A-46D4-BA66-ECE118085E40}"/>
          </ac:graphicFrameMkLst>
        </pc:graphicFrameChg>
      </pc:sldChg>
    </pc:docChg>
  </pc:docChgLst>
  <pc:docChgLst>
    <pc:chgData name="Sumit Gaware Patil" userId="ec0401b6aa7a7cda" providerId="LiveId" clId="{9CD345BA-ED50-4269-A96A-C49D18E33B28}"/>
    <pc:docChg chg="custSel modSld">
      <pc:chgData name="Sumit Gaware Patil" userId="ec0401b6aa7a7cda" providerId="LiveId" clId="{9CD345BA-ED50-4269-A96A-C49D18E33B28}" dt="2021-07-10T14:01:50.757" v="29" actId="20577"/>
      <pc:docMkLst>
        <pc:docMk/>
      </pc:docMkLst>
      <pc:sldChg chg="modSp mod">
        <pc:chgData name="Sumit Gaware Patil" userId="ec0401b6aa7a7cda" providerId="LiveId" clId="{9CD345BA-ED50-4269-A96A-C49D18E33B28}" dt="2021-07-10T14:01:50.757" v="29" actId="20577"/>
        <pc:sldMkLst>
          <pc:docMk/>
          <pc:sldMk cId="459427926" sldId="294"/>
        </pc:sldMkLst>
        <pc:spChg chg="mod">
          <ac:chgData name="Sumit Gaware Patil" userId="ec0401b6aa7a7cda" providerId="LiveId" clId="{9CD345BA-ED50-4269-A96A-C49D18E33B28}" dt="2021-07-10T14:01:50.757" v="29" actId="20577"/>
          <ac:spMkLst>
            <pc:docMk/>
            <pc:sldMk cId="459427926" sldId="294"/>
            <ac:spMk id="7" creationId="{4BE44FB3-64A9-4156-B3FF-DC3BADFB5E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19D950-04BD-489C-A93A-B73F9CFD7251}" type="datetimeFigureOut">
              <a:rPr lang="en-IN" smtClean="0"/>
              <a:t>20/12/2021</a:t>
            </a:fld>
            <a:endParaRPr lang="en-IN"/>
          </a:p>
        </p:txBody>
      </p:sp>
      <p:sp>
        <p:nvSpPr>
          <p:cNvPr id="4" name="Slide Image Placeholder 3"/>
          <p:cNvSpPr>
            <a:spLocks noGrp="1" noRot="1" noChangeAspect="1" noEditPoints="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F8673-DDAE-4CBA-AF9A-D6114C96CCE9}"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CCB9217-6C6A-4E9E-94BF-7E3DEC491A3F}" type="slidenum">
              <a:rPr lang="en-US" smtClean="0"/>
              <a:t>‹#›</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64F27113-5ED1-44CE-90C7-686D64508CA8}" type="slidenum">
              <a:rPr lang="en-US" smtClean="0"/>
              <a:t>‹#›</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E90708E-C145-4CFF-B986-71B65A495445}" type="slidenum">
              <a:rPr lang="en-US" smtClean="0"/>
              <a:t>‹#›</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2C0DE926-EDBC-4BF7-930C-2CA2187F7664}" type="slidenum">
              <a:rPr lang="en-US" smtClean="0"/>
              <a:t>‹#›</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BB03960B-4CC5-45CE-B5BE-4851E4ACE8DF}" type="slidenum">
              <a:rPr lang="en-US" smtClean="0"/>
              <a:t>‹#›</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EA599D84-A6CA-4351-9DD7-80841C563612}" type="slidenum">
              <a:rPr lang="en-US" smtClean="0"/>
              <a:t>‹#›</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80EB75C4-A570-43DC-88E2-7F53E20FD53D}" type="slidenum">
              <a:rPr lang="en-US" smtClean="0"/>
              <a:t>‹#›</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D63B4DEF-E121-4EB9-A982-C240718F7F3B}" type="slidenum">
              <a:rPr lang="en-US" smtClean="0"/>
              <a:t>‹#›</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94F40AC-789B-4E36-9E2E-509D2D512F69}" type="slidenum">
              <a:rPr lang="en-US" smtClean="0"/>
              <a:t>‹#›</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F11CA4C8-494F-4EA5-8EE3-D64B051AF573}" type="slidenum">
              <a:rPr lang="en-US" smtClean="0"/>
              <a:t>‹#›</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F11CA4C8-494F-4EA5-8EE3-D64B051AF573}" type="slidenum">
              <a:rPr lang="en-US" smtClean="0"/>
              <a:t>‹#›</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CB562AEB-3EBB-4697-AC8F-CDB06F0A2388}" type="slidenum">
              <a:rPr lang="en-US" smtClean="0"/>
              <a:t>‹#›</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F11CA4C8-494F-4EA5-8EE3-D64B051AF573}" type="slidenum">
              <a:rPr lang="en-US" smtClean="0"/>
              <a:t>‹#›</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986373C2-222A-4F1B-89BD-FE79BB1B34E0}" type="slidenum">
              <a:rPr lang="en-US" smtClean="0"/>
              <a:t>‹#›</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9A3AA43A-8136-436A-ACFA-4825E180B476}" type="slidenum">
              <a:rPr lang="en-US" smtClean="0"/>
              <a:t>‹#›</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1D07CCCC-A449-47C5-8D6C-5B694D10E123}" type="slidenum">
              <a:rPr lang="en-US" smtClean="0"/>
              <a:t>‹#›</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B854B9DB-03AF-49A1-AA8F-B766F01F80D4}" type="slidenum">
              <a:rPr lang="en-US" smtClean="0"/>
              <a:t>‹#›</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23CB4A65-613F-4B79-8B3C-F69DB973AE01}" type="slidenum">
              <a:rPr lang="en-US" smtClean="0"/>
              <a:t>‹#›</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84DF8BD9-724E-4832-89A6-B997B32EB354}" type="slidenum">
              <a:rPr lang="en-US" smtClean="0"/>
              <a:t>‹#›</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EditPoints="1"/>
          </p:cNvSpPr>
          <p:nvPr>
            <p:ph type="sldImg"/>
          </p:nvPr>
        </p:nvSpPr>
        <p:spPr>
          <a:xfrm>
            <a:off x="381000" y="685800"/>
            <a:ext cx="6096000" cy="3429000"/>
          </a:xfrm>
          <a:prstGeom prst="rect">
            <a:avLst/>
          </a:prstGeom>
        </p:spPr>
        <p:txBody>
          <a:bodyPr/>
          <a:lstStyle/>
          <a:p/>
        </p:txBody>
      </p:sp>
      <p:sp>
        <p:nvSpPr>
          <p:cNvPr id="3" name="Text Placeholder 2"/>
          <p:cNvSpPr>
            <a:spLocks noGrp="1" noEditPoints="1"/>
          </p:cNvSpPr>
          <p:nvPr>
            <p:ph type="body" idx="3"/>
          </p:nvPr>
        </p:nvSpPr>
        <p:spPr>
          <a:prstGeom prst="rect">
            <a:avLst/>
          </a:prstGeom>
        </p:spPr>
        <p:txBody>
          <a:bodyPr/>
          <a:lstStyle/>
          <a:p>
            <a:endParaRPr lang="en-US"/>
          </a:p>
        </p:txBody>
      </p:sp>
      <p:sp>
        <p:nvSpPr>
          <p:cNvPr id="4" name="Slide Number Placeholder 3"/>
          <p:cNvSpPr>
            <a:spLocks noGrp="1" noEditPoints="1"/>
          </p:cNvSpPr>
          <p:nvPr>
            <p:ph type="sldNum" sz="quarter" idx="5"/>
          </p:nvPr>
        </p:nvSpPr>
        <p:spPr>
          <a:prstGeom prst="rect">
            <a:avLst/>
          </a:prstGeom>
        </p:spPr>
        <p:txBody>
          <a:bodyPr/>
          <a:lstStyle/>
          <a:p>
            <a:fld id="{52321FF6-0F37-4731-B53E-8659D3A790DB}" type="slidenum">
              <a:rPr lang="en-US" smtClean="0"/>
              <a:t>‹#›</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p:nvPr/>
          </p:nvSpPr>
          <p:spPr bwMode="hidden">
            <a:xfrm>
              <a:off x="4810125" y="4500563"/>
              <a:ext cx="4295775" cy="1016000"/>
            </a:xfrm>
            <a:custGeom>
              <a:av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anchor="t">
              <a:prstTxWarp prst="textNoShape">
                <a:avLst/>
              </a:prstTxWarp>
            </a:bodyPr>
            <a:lstStyle/>
            <a:p>
              <a:endParaRPr lang="en-US"/>
            </a:p>
          </p:txBody>
        </p:sp>
        <p:sp>
          <p:nvSpPr>
            <p:cNvPr id="12" name="Freeform 18"/>
            <p:cNvSpPr/>
            <p:nvPr/>
          </p:nvSpPr>
          <p:spPr bwMode="hidden">
            <a:xfrm>
              <a:off x="-309563" y="4318000"/>
              <a:ext cx="8280401" cy="1209675"/>
            </a:xfrm>
            <a:custGeom>
              <a:av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anchor="t">
              <a:prstTxWarp prst="textNoShape">
                <a:avLst/>
              </a:prstTxWarp>
            </a:bodyPr>
            <a:lstStyle/>
            <a:p>
              <a:endParaRPr lang="en-US"/>
            </a:p>
          </p:txBody>
        </p:sp>
        <p:sp>
          <p:nvSpPr>
            <p:cNvPr id="13" name="Freeform 22"/>
            <p:cNvSpPr/>
            <p:nvPr/>
          </p:nvSpPr>
          <p:spPr bwMode="hidden">
            <a:xfrm>
              <a:off x="3175" y="4335463"/>
              <a:ext cx="8166100" cy="1101725"/>
            </a:xfrm>
            <a:custGeom>
              <a:av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anchor="t">
              <a:prstTxWarp prst="textNoShape">
                <a:avLst/>
              </a:prstTxWarp>
            </a:bodyPr>
            <a:lstStyle/>
            <a:p>
              <a:endParaRPr lang="en-US"/>
            </a:p>
          </p:txBody>
        </p:sp>
        <p:sp>
          <p:nvSpPr>
            <p:cNvPr id="14" name="Freeform 26"/>
            <p:cNvSpPr/>
            <p:nvPr/>
          </p:nvSpPr>
          <p:spPr bwMode="hidden">
            <a:xfrm>
              <a:off x="4156075" y="4316413"/>
              <a:ext cx="4940300" cy="927100"/>
            </a:xfrm>
            <a:custGeom>
              <a:av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anchor="t">
              <a:prstTxWarp prst="textNoShape">
                <a:avLst/>
              </a:prstTxWarp>
            </a:bodyPr>
            <a:lstStyle/>
            <a:p>
              <a:endParaRPr lang="en-US"/>
            </a:p>
          </p:txBody>
        </p:sp>
        <p:sp useBgFill="1">
          <p:nvSpPr>
            <p:cNvPr id="15" name="Freeform 10"/>
            <p:cNvSpPr/>
            <p:nvPr/>
          </p:nvSpPr>
          <p:spPr bwMode="hidden">
            <a:xfrm>
              <a:off x="-3905250" y="4294188"/>
              <a:ext cx="13011150" cy="1892300"/>
            </a:xfrm>
            <a:custGeom>
              <a:av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anchor="t">
              <a:prstTxWarp prst="textNoShape">
                <a:avLst/>
              </a:prstTxWarp>
            </a:bodyPr>
            <a:lstStyle/>
            <a:p>
              <a:endParaRPr lang="en-US"/>
            </a:p>
          </p:txBody>
        </p:sp>
      </p:grpSp>
      <p:sp>
        <p:nvSpPr>
          <p:cNvPr id="2" name="Title 1"/>
          <p:cNvSpPr>
            <a:spLocks noGrp="1" noEditPoints="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noEditPoints="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
        <p:nvSpPr>
          <p:cNvPr id="4" name="Date Placeholder 3"/>
          <p:cNvSpPr>
            <a:spLocks noGrp="1" noEditPoints="1"/>
          </p:cNvSpPr>
          <p:nvPr>
            <p:ph type="dt" sz="half" idx="10"/>
          </p:nvPr>
        </p:nvSpPr>
        <p:spPr/>
        <p:txBody>
          <a:bodyPr/>
          <a:lstStyle/>
          <a:p>
            <a:fld id="{87DE6118-2437-4B30-8E3C-4D2BE6020583}" type="datetimeFigureOut">
              <a:rPr lang="en-US" smtClean="0"/>
              <a:t>12/20/2021</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Vertical Text Placeholder 2"/>
          <p:cNvSpPr>
            <a:spLocks noGrp="1" noEditPoints="1"/>
          </p:cNvSpPr>
          <p:nvPr>
            <p:ph type="body" orient="vert" idx="1"/>
          </p:nvPr>
        </p:nvSpPr>
        <p:spPr/>
        <p:txBody>
          <a:bodyPr vert="eaVert" anchor="ctr"/>
          <a:lstStyle>
            <a:lvl1pPr algn="l"/>
            <a:lvl2pPr algn="l"/>
            <a:lvl3pPr algn="l"/>
            <a:lvl4pPr algn="l"/>
            <a:lvl5pPr algn="l"/>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87DE6118-2437-4B30-8E3C-4D2BE6020583}" type="datetimeFigureOut">
              <a:rPr lang="en-US" smtClean="0"/>
              <a:t>12/20/2021</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noEditPoints="1"/>
          </p:cNvSpPr>
          <p:nvPr>
            <p:ph type="dt" sz="half" idx="10"/>
          </p:nvPr>
        </p:nvSpPr>
        <p:spPr/>
        <p:txBody>
          <a:bodyPr/>
          <a:lstStyle/>
          <a:p>
            <a:fld id="{87DE6118-2437-4B30-8E3C-4D2BE6020583}" type="datetimeFigureOut">
              <a:rPr lang="en-US" smtClean="0"/>
              <a:t>12/20/2021</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69E57DC2-970A-4B3E-BB1C-7A09969E49DF}" type="slidenum">
              <a:rPr lang="en-US" smtClean="0"/>
              <a:t>‹#›</a:t>
            </a:fld>
            <a:endParaRPr lang="en-US" dirty="0"/>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p:nvPr/>
          </p:nvSpPr>
          <p:spPr bwMode="hidden">
            <a:xfrm>
              <a:off x="4810125" y="4500563"/>
              <a:ext cx="4295775" cy="1016000"/>
            </a:xfrm>
            <a:custGeom>
              <a:av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anchor="t">
              <a:prstTxWarp prst="textNoShape">
                <a:avLst/>
              </a:prstTxWarp>
            </a:bodyPr>
            <a:lstStyle/>
            <a:p>
              <a:endParaRPr lang="en-US"/>
            </a:p>
          </p:txBody>
        </p:sp>
        <p:sp>
          <p:nvSpPr>
            <p:cNvPr id="17" name="Freeform 18"/>
            <p:cNvSpPr/>
            <p:nvPr/>
          </p:nvSpPr>
          <p:spPr bwMode="hidden">
            <a:xfrm>
              <a:off x="-309563" y="4318000"/>
              <a:ext cx="8280401" cy="1209675"/>
            </a:xfrm>
            <a:custGeom>
              <a:av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anchor="t">
              <a:prstTxWarp prst="textNoShape">
                <a:avLst/>
              </a:prstTxWarp>
            </a:bodyPr>
            <a:lstStyle/>
            <a:p>
              <a:endParaRPr lang="en-US"/>
            </a:p>
          </p:txBody>
        </p:sp>
        <p:sp>
          <p:nvSpPr>
            <p:cNvPr id="18" name="Freeform 22"/>
            <p:cNvSpPr/>
            <p:nvPr/>
          </p:nvSpPr>
          <p:spPr bwMode="hidden">
            <a:xfrm>
              <a:off x="3175" y="4335463"/>
              <a:ext cx="8166100" cy="1101725"/>
            </a:xfrm>
            <a:custGeom>
              <a:av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anchor="t">
              <a:prstTxWarp prst="textNoShape">
                <a:avLst/>
              </a:prstTxWarp>
            </a:bodyPr>
            <a:lstStyle/>
            <a:p>
              <a:endParaRPr lang="en-US"/>
            </a:p>
          </p:txBody>
        </p:sp>
        <p:sp>
          <p:nvSpPr>
            <p:cNvPr id="19" name="Freeform 26"/>
            <p:cNvSpPr/>
            <p:nvPr/>
          </p:nvSpPr>
          <p:spPr bwMode="hidden">
            <a:xfrm>
              <a:off x="4156075" y="4316413"/>
              <a:ext cx="4940300" cy="927100"/>
            </a:xfrm>
            <a:custGeom>
              <a:av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anchor="t">
              <a:prstTxWarp prst="textNoShape">
                <a:avLst/>
              </a:prstTxWarp>
            </a:bodyPr>
            <a:lstStyle/>
            <a:p>
              <a:endParaRPr lang="en-US"/>
            </a:p>
          </p:txBody>
        </p:sp>
        <p:sp useBgFill="1">
          <p:nvSpPr>
            <p:cNvPr id="20" name="Freeform 19"/>
            <p:cNvSpPr/>
            <p:nvPr/>
          </p:nvSpPr>
          <p:spPr bwMode="hidden">
            <a:xfrm>
              <a:off x="-3905250" y="4294188"/>
              <a:ext cx="13011150" cy="1892300"/>
            </a:xfrm>
            <a:custGeom>
              <a:av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anchor="t">
              <a:prstTxWarp prst="textNoShape">
                <a:avLst/>
              </a:prstTxWarp>
            </a:bodyPr>
            <a:lstStyle/>
            <a:p>
              <a:endParaRPr lang="en-US"/>
            </a:p>
          </p:txBody>
        </p:sp>
      </p:grpSp>
      <p:sp>
        <p:nvSpPr>
          <p:cNvPr id="2" name="Vertical Title 1"/>
          <p:cNvSpPr>
            <a:spLocks noGrp="1" noEditPoints="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noEditPoints="1"/>
          </p:cNvSpPr>
          <p:nvPr>
            <p:ph type="body" orient="vert" idx="1"/>
          </p:nvPr>
        </p:nvSpPr>
        <p:spPr>
          <a:xfrm>
            <a:off x="609600" y="1447800"/>
            <a:ext cx="8026400" cy="4487334"/>
          </a:xfrm>
        </p:spPr>
        <p:txBody>
          <a:bodyPr vert="eaVert"/>
          <a:lstStyle>
            <a:lvl1pPr>
              <a:buClr>
                <a:schemeClr val="accent1"/>
              </a:buClr>
            </a:lvl1pPr>
            <a:lvl2pPr>
              <a:buClr>
                <a:schemeClr val="accent1"/>
              </a:buClr>
            </a:lvl2pPr>
            <a:lvl3pPr>
              <a:buClr>
                <a:schemeClr val="accent1"/>
              </a:buClr>
            </a:lvl3pPr>
            <a:lvl4pPr>
              <a:buClr>
                <a:schemeClr val="accent1"/>
              </a:buClr>
            </a:lvl4pPr>
            <a:lvl5pPr>
              <a:buClr>
                <a:schemeClr val="accent1"/>
              </a:buCl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noEditPoints="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EditPoints="1"/>
          </p:cNvSpPr>
          <p:nvPr>
            <p:ph type="dt" sz="half" idx="10"/>
          </p:nvPr>
        </p:nvSpPr>
        <p:spPr/>
        <p:txBody>
          <a:bodyPr/>
          <a:lstStyle/>
          <a:p>
            <a:fld id="{87DE6118-2437-4B30-8E3C-4D2BE6020583}" type="datetimeFigureOut">
              <a:rPr lang="en-US" smtClean="0"/>
              <a:t>12/20/2021</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69E57DC2-970A-4B3E-BB1C-7A09969E49DF}" type="slidenum">
              <a:rPr lang="en-US" smtClean="0"/>
              <a:t>‹#›</a:t>
            </a:fld>
            <a:endParaRPr lang="en-US" dirty="0"/>
          </a:p>
        </p:txBody>
      </p:sp>
      <p:sp>
        <p:nvSpPr>
          <p:cNvPr id="7" name="Title 6"/>
          <p:cNvSpPr>
            <a:spLocks noGrp="1" noEditPoints="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p:nvPr/>
        </p:nvSpPr>
        <p:spPr bwMode="hidden">
          <a:xfrm>
            <a:off x="8063251" y="4203592"/>
            <a:ext cx="3835239" cy="714026"/>
          </a:xfrm>
          <a:custGeom>
            <a:av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anchor="t">
            <a:prstTxWarp prst="textNoShape">
              <a:avLst/>
            </a:prstTxWarp>
          </a:bodyPr>
          <a:lstStyle/>
          <a:p>
            <a:endParaRPr lang="en-US"/>
          </a:p>
        </p:txBody>
      </p:sp>
      <p:sp>
        <p:nvSpPr>
          <p:cNvPr id="10" name="Freeform 18"/>
          <p:cNvSpPr/>
          <p:nvPr/>
        </p:nvSpPr>
        <p:spPr bwMode="hidden">
          <a:xfrm>
            <a:off x="3492427" y="4075290"/>
            <a:ext cx="7392687" cy="850138"/>
          </a:xfrm>
          <a:custGeom>
            <a:av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anchor="t">
            <a:prstTxWarp prst="textNoShape">
              <a:avLst/>
            </a:prstTxWarp>
          </a:bodyPr>
          <a:lstStyle/>
          <a:p>
            <a:endParaRPr lang="en-US"/>
          </a:p>
        </p:txBody>
      </p:sp>
      <p:sp>
        <p:nvSpPr>
          <p:cNvPr id="11" name="Freeform 22"/>
          <p:cNvSpPr/>
          <p:nvPr/>
        </p:nvSpPr>
        <p:spPr bwMode="hidden">
          <a:xfrm>
            <a:off x="3771637" y="4087562"/>
            <a:ext cx="7290640" cy="774272"/>
          </a:xfrm>
          <a:custGeom>
            <a:av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anchor="t">
            <a:prstTxWarp prst="textNoShape">
              <a:avLst/>
            </a:prstTxWarp>
          </a:bodyPr>
          <a:lstStyle/>
          <a:p>
            <a:endParaRPr lang="en-US"/>
          </a:p>
        </p:txBody>
      </p:sp>
      <p:sp>
        <p:nvSpPr>
          <p:cNvPr id="12" name="Freeform 26"/>
          <p:cNvSpPr/>
          <p:nvPr/>
        </p:nvSpPr>
        <p:spPr bwMode="hidden">
          <a:xfrm>
            <a:off x="7479319" y="4074175"/>
            <a:ext cx="4410667" cy="651549"/>
          </a:xfrm>
          <a:custGeom>
            <a:av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anchor="t">
            <a:prstTxWarp prst="textNoShape">
              <a:avLst/>
            </a:prstTxWarp>
          </a:bodyPr>
          <a:lstStyle/>
          <a:p>
            <a:endParaRPr lang="en-US"/>
          </a:p>
        </p:txBody>
      </p:sp>
      <p:sp useBgFill="1">
        <p:nvSpPr>
          <p:cNvPr id="13" name="Freeform 10"/>
          <p:cNvSpPr/>
          <p:nvPr/>
        </p:nvSpPr>
        <p:spPr bwMode="hidden">
          <a:xfrm>
            <a:off x="282220" y="4058555"/>
            <a:ext cx="11631168" cy="1329874"/>
          </a:xfrm>
          <a:custGeom>
            <a:av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anchor="t">
            <a:prstTxWarp prst="textNoShape">
              <a:avLst/>
            </a:prstTxWarp>
          </a:bodyPr>
          <a:lstStyle/>
          <a:p>
            <a:endParaRPr lang="en-US"/>
          </a:p>
        </p:txBody>
      </p:sp>
      <p:sp>
        <p:nvSpPr>
          <p:cNvPr id="2" name="Title 1"/>
          <p:cNvSpPr>
            <a:spLocks noGrp="1" noEditPoints="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noEditPoints="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noEditPoints="1"/>
          </p:cNvSpPr>
          <p:nvPr>
            <p:ph type="dt" sz="half" idx="10"/>
          </p:nvPr>
        </p:nvSpPr>
        <p:spPr/>
        <p:txBody>
          <a:bodyPr/>
          <a:lstStyle/>
          <a:p>
            <a:fld id="{87DE6118-2437-4B30-8E3C-4D2BE6020583}" type="datetimeFigureOut">
              <a:rPr lang="en-US" smtClean="0"/>
              <a:t>12/20/2021</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5" name="Date Placeholder 4"/>
          <p:cNvSpPr>
            <a:spLocks noGrp="1" noEditPoints="1"/>
          </p:cNvSpPr>
          <p:nvPr>
            <p:ph type="dt" sz="half" idx="10"/>
          </p:nvPr>
        </p:nvSpPr>
        <p:spPr/>
        <p:txBody>
          <a:bodyPr/>
          <a:lstStyle/>
          <a:p>
            <a:fld id="{87DE6118-2437-4B30-8E3C-4D2BE6020583}" type="datetimeFigureOut">
              <a:rPr lang="en-US" smtClean="0"/>
              <a:t>12/20/2021</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7" name="Slide Number Placeholder 6"/>
          <p:cNvSpPr>
            <a:spLocks noGrp="1" noEditPoints="1"/>
          </p:cNvSpPr>
          <p:nvPr>
            <p:ph type="sldNum" sz="quarter" idx="12"/>
          </p:nvPr>
        </p:nvSpPr>
        <p:spPr/>
        <p:txBody>
          <a:bodyPr/>
          <a:lstStyle/>
          <a:p>
            <a:fld id="{69E57DC2-970A-4B3E-BB1C-7A09969E49DF}" type="slidenum">
              <a:rPr lang="en-US" smtClean="0"/>
              <a:t>‹#›</a:t>
            </a:fld>
            <a:endParaRPr lang="en-US" dirty="0"/>
          </a:p>
        </p:txBody>
      </p:sp>
      <p:sp>
        <p:nvSpPr>
          <p:cNvPr id="9" name="Content Placeholder 8"/>
          <p:cNvSpPr>
            <a:spLocks noGrp="1" noEditPoints="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noEditPoints="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Text Placeholder 2"/>
          <p:cNvSpPr>
            <a:spLocks noGrp="1" noEditPoints="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noEditPoints="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noEditPoints="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noEditPoints="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noEditPoints="1"/>
          </p:cNvSpPr>
          <p:nvPr>
            <p:ph type="dt" sz="half" idx="10"/>
          </p:nvPr>
        </p:nvSpPr>
        <p:spPr/>
        <p:txBody>
          <a:bodyPr/>
          <a:lstStyle/>
          <a:p>
            <a:fld id="{87DE6118-2437-4B30-8E3C-4D2BE6020583}" type="datetimeFigureOut">
              <a:rPr lang="en-US" smtClean="0"/>
              <a:t>12/20/2021</a:t>
            </a:fld>
            <a:endParaRPr lang="en-US" dirty="0"/>
          </a:p>
        </p:txBody>
      </p:sp>
      <p:sp>
        <p:nvSpPr>
          <p:cNvPr id="8" name="Footer Placeholder 7"/>
          <p:cNvSpPr>
            <a:spLocks noGrp="1" noEditPoints="1"/>
          </p:cNvSpPr>
          <p:nvPr>
            <p:ph type="ftr" sz="quarter" idx="11"/>
          </p:nvPr>
        </p:nvSpPr>
        <p:spPr/>
        <p:txBody>
          <a:bodyPr/>
          <a:lstStyle/>
          <a:p>
            <a:endParaRPr lang="en-US" dirty="0"/>
          </a:p>
        </p:txBody>
      </p:sp>
      <p:sp>
        <p:nvSpPr>
          <p:cNvPr id="9" name="Slide Number Placeholder 8"/>
          <p:cNvSpPr>
            <a:spLocks noGrp="1" noEditPoints="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p>
        </p:txBody>
      </p:sp>
      <p:sp>
        <p:nvSpPr>
          <p:cNvPr id="3" name="Date Placeholder 2"/>
          <p:cNvSpPr>
            <a:spLocks noGrp="1" noEditPoints="1"/>
          </p:cNvSpPr>
          <p:nvPr>
            <p:ph type="dt" sz="half" idx="10"/>
          </p:nvPr>
        </p:nvSpPr>
        <p:spPr/>
        <p:txBody>
          <a:bodyPr/>
          <a:lstStyle/>
          <a:p>
            <a:fld id="{87DE6118-2437-4B30-8E3C-4D2BE6020583}" type="datetimeFigureOut">
              <a:rPr lang="en-US" smtClean="0"/>
              <a:t>12/20/2021</a:t>
            </a:fld>
            <a:endParaRPr lang="en-US" dirty="0"/>
          </a:p>
        </p:txBody>
      </p:sp>
      <p:sp>
        <p:nvSpPr>
          <p:cNvPr id="4" name="Footer Placeholder 3"/>
          <p:cNvSpPr>
            <a:spLocks noGrp="1" noEditPoints="1"/>
          </p:cNvSpPr>
          <p:nvPr>
            <p:ph type="ftr" sz="quarter" idx="11"/>
          </p:nvPr>
        </p:nvSpPr>
        <p:spPr/>
        <p:txBody>
          <a:bodyPr/>
          <a:lstStyle/>
          <a:p>
            <a:endParaRPr lang="en-US" dirty="0"/>
          </a:p>
        </p:txBody>
      </p:sp>
      <p:sp>
        <p:nvSpPr>
          <p:cNvPr id="5" name="Slide Number Placeholder 4"/>
          <p:cNvSpPr>
            <a:spLocks noGrp="1" noEditPoints="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p:nvPr/>
          </p:nvSpPr>
          <p:spPr bwMode="hidden">
            <a:xfrm>
              <a:off x="4810125" y="4500563"/>
              <a:ext cx="4295775" cy="1016000"/>
            </a:xfrm>
            <a:custGeom>
              <a:av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anchor="t">
              <a:prstTxWarp prst="textNoShape">
                <a:avLst/>
              </a:prstTxWarp>
            </a:bodyPr>
            <a:lstStyle/>
            <a:p>
              <a:endParaRPr lang="en-US"/>
            </a:p>
          </p:txBody>
        </p:sp>
        <p:sp>
          <p:nvSpPr>
            <p:cNvPr id="8" name="Freeform 18"/>
            <p:cNvSpPr/>
            <p:nvPr/>
          </p:nvSpPr>
          <p:spPr bwMode="hidden">
            <a:xfrm>
              <a:off x="-309563" y="4318000"/>
              <a:ext cx="8280401" cy="1209675"/>
            </a:xfrm>
            <a:custGeom>
              <a:av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anchor="t">
              <a:prstTxWarp prst="textNoShape">
                <a:avLst/>
              </a:prstTxWarp>
            </a:bodyPr>
            <a:lstStyle/>
            <a:p>
              <a:endParaRPr lang="en-US"/>
            </a:p>
          </p:txBody>
        </p:sp>
        <p:sp>
          <p:nvSpPr>
            <p:cNvPr id="9" name="Freeform 22"/>
            <p:cNvSpPr/>
            <p:nvPr/>
          </p:nvSpPr>
          <p:spPr bwMode="hidden">
            <a:xfrm>
              <a:off x="3175" y="4335463"/>
              <a:ext cx="8166100" cy="1101725"/>
            </a:xfrm>
            <a:custGeom>
              <a:av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anchor="t">
              <a:prstTxWarp prst="textNoShape">
                <a:avLst/>
              </a:prstTxWarp>
            </a:bodyPr>
            <a:lstStyle/>
            <a:p>
              <a:endParaRPr lang="en-US"/>
            </a:p>
          </p:txBody>
        </p:sp>
        <p:sp>
          <p:nvSpPr>
            <p:cNvPr id="10" name="Freeform 26"/>
            <p:cNvSpPr/>
            <p:nvPr/>
          </p:nvSpPr>
          <p:spPr bwMode="hidden">
            <a:xfrm>
              <a:off x="4156075" y="4316413"/>
              <a:ext cx="4940300" cy="927100"/>
            </a:xfrm>
            <a:custGeom>
              <a:av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anchor="t">
              <a:prstTxWarp prst="textNoShape">
                <a:avLst/>
              </a:prstTxWarp>
            </a:bodyPr>
            <a:lstStyle/>
            <a:p>
              <a:endParaRPr lang="en-US"/>
            </a:p>
          </p:txBody>
        </p:sp>
        <p:sp useBgFill="1">
          <p:nvSpPr>
            <p:cNvPr id="11" name="Freeform 10"/>
            <p:cNvSpPr/>
            <p:nvPr/>
          </p:nvSpPr>
          <p:spPr bwMode="hidden">
            <a:xfrm>
              <a:off x="-3905251" y="4294188"/>
              <a:ext cx="13027839" cy="1892300"/>
            </a:xfrm>
            <a:custGeom>
              <a:av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anchor="t">
              <a:prstTxWarp prst="textNoShape">
                <a:avLst/>
              </a:prstTxWarp>
            </a:bodyPr>
            <a:lstStyle/>
            <a:p>
              <a:endParaRPr lang="en-US"/>
            </a:p>
          </p:txBody>
        </p:sp>
      </p:grpSp>
      <p:sp>
        <p:nvSpPr>
          <p:cNvPr id="2" name="Date Placeholder 1"/>
          <p:cNvSpPr>
            <a:spLocks noGrp="1" noEditPoints="1"/>
          </p:cNvSpPr>
          <p:nvPr>
            <p:ph type="dt" sz="half" idx="10"/>
          </p:nvPr>
        </p:nvSpPr>
        <p:spPr/>
        <p:txBody>
          <a:bodyPr/>
          <a:lstStyle/>
          <a:p>
            <a:fld id="{87DE6118-2437-4B30-8E3C-4D2BE6020583}" type="datetimeFigureOut">
              <a:rPr lang="en-US" smtClean="0"/>
              <a:t>12/20/2021</a:t>
            </a:fld>
            <a:endParaRPr lang="en-US" dirty="0"/>
          </a:p>
        </p:txBody>
      </p:sp>
      <p:sp>
        <p:nvSpPr>
          <p:cNvPr id="3" name="Footer Placeholder 2"/>
          <p:cNvSpPr>
            <a:spLocks noGrp="1" noEditPoints="1"/>
          </p:cNvSpPr>
          <p:nvPr>
            <p:ph type="ftr" sz="quarter" idx="11"/>
          </p:nvPr>
        </p:nvSpPr>
        <p:spPr/>
        <p:txBody>
          <a:bodyPr/>
          <a:lstStyle/>
          <a:p>
            <a:endParaRPr lang="en-US" dirty="0"/>
          </a:p>
        </p:txBody>
      </p:sp>
      <p:sp>
        <p:nvSpPr>
          <p:cNvPr id="4" name="Slide Number Placeholder 3"/>
          <p:cNvSpPr>
            <a:spLocks noGrp="1" noEditPoints="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noEditPoints="1"/>
          </p:cNvSpPr>
          <p:nvPr>
            <p:ph type="dt" sz="half" idx="10"/>
          </p:nvPr>
        </p:nvSpPr>
        <p:spPr/>
        <p:txBody>
          <a:bodyPr/>
          <a:lstStyle/>
          <a:p>
            <a:fld id="{87DE6118-2437-4B30-8E3C-4D2BE6020583}" type="datetimeFigureOut">
              <a:rPr lang="en-US" smtClean="0"/>
              <a:t>12/20/2021</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7" name="Slide Number Placeholder 6"/>
          <p:cNvSpPr>
            <a:spLocks noGrp="1" noEditPoints="1"/>
          </p:cNvSpPr>
          <p:nvPr>
            <p:ph type="sldNum" sz="quarter" idx="12"/>
          </p:nvPr>
        </p:nvSpPr>
        <p:spPr/>
        <p:txBody>
          <a:bodyPr/>
          <a:lstStyle/>
          <a:p>
            <a:fld id="{69E57DC2-970A-4B3E-BB1C-7A09969E49DF}" type="slidenum">
              <a:rPr lang="en-US" smtClean="0"/>
              <a:t>‹#›</a:t>
            </a:fld>
            <a:endParaRPr lang="en-US" dirty="0"/>
          </a:p>
        </p:txBody>
      </p:sp>
      <p:sp>
        <p:nvSpPr>
          <p:cNvPr id="4" name="Text Placeholder 3"/>
          <p:cNvSpPr>
            <a:spLocks noGrp="1" noEditPoints="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p:nvPr/>
          </p:nvSpPr>
          <p:spPr bwMode="hidden">
            <a:xfrm>
              <a:off x="4810125" y="4500563"/>
              <a:ext cx="4295775" cy="1016000"/>
            </a:xfrm>
            <a:custGeom>
              <a:av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anchor="t">
              <a:prstTxWarp prst="textNoShape">
                <a:avLst/>
              </a:prstTxWarp>
            </a:bodyPr>
            <a:lstStyle/>
            <a:p>
              <a:endParaRPr lang="en-US"/>
            </a:p>
          </p:txBody>
        </p:sp>
        <p:sp>
          <p:nvSpPr>
            <p:cNvPr id="26" name="Freeform 18"/>
            <p:cNvSpPr/>
            <p:nvPr/>
          </p:nvSpPr>
          <p:spPr bwMode="hidden">
            <a:xfrm>
              <a:off x="-309563" y="4318000"/>
              <a:ext cx="8280401" cy="1209675"/>
            </a:xfrm>
            <a:custGeom>
              <a:av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anchor="t">
              <a:prstTxWarp prst="textNoShape">
                <a:avLst/>
              </a:prstTxWarp>
            </a:bodyPr>
            <a:lstStyle/>
            <a:p>
              <a:endParaRPr lang="en-US"/>
            </a:p>
          </p:txBody>
        </p:sp>
        <p:sp>
          <p:nvSpPr>
            <p:cNvPr id="27" name="Freeform 22"/>
            <p:cNvSpPr/>
            <p:nvPr/>
          </p:nvSpPr>
          <p:spPr bwMode="hidden">
            <a:xfrm>
              <a:off x="3175" y="4335463"/>
              <a:ext cx="8166100" cy="1101725"/>
            </a:xfrm>
            <a:custGeom>
              <a:av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anchor="t">
              <a:prstTxWarp prst="textNoShape">
                <a:avLst/>
              </a:prstTxWarp>
            </a:bodyPr>
            <a:lstStyle/>
            <a:p>
              <a:endParaRPr lang="en-US"/>
            </a:p>
          </p:txBody>
        </p:sp>
        <p:sp>
          <p:nvSpPr>
            <p:cNvPr id="28" name="Freeform 26"/>
            <p:cNvSpPr/>
            <p:nvPr/>
          </p:nvSpPr>
          <p:spPr bwMode="hidden">
            <a:xfrm>
              <a:off x="4156075" y="4316413"/>
              <a:ext cx="4940300" cy="927100"/>
            </a:xfrm>
            <a:custGeom>
              <a:av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anchor="t">
              <a:prstTxWarp prst="textNoShape">
                <a:avLst/>
              </a:prstTxWarp>
            </a:bodyPr>
            <a:lstStyle/>
            <a:p>
              <a:endParaRPr lang="en-US"/>
            </a:p>
          </p:txBody>
        </p:sp>
        <p:sp useBgFill="1">
          <p:nvSpPr>
            <p:cNvPr id="29" name="Freeform 28"/>
            <p:cNvSpPr/>
            <p:nvPr/>
          </p:nvSpPr>
          <p:spPr bwMode="hidden">
            <a:xfrm>
              <a:off x="-3905250" y="4294188"/>
              <a:ext cx="13011150" cy="1892300"/>
            </a:xfrm>
            <a:custGeom>
              <a:av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anchor="t">
              <a:prstTxWarp prst="textNoShape">
                <a:avLst/>
              </a:prstTxWarp>
            </a:bodyPr>
            <a:lstStyle/>
            <a:p>
              <a:endParaRPr lang="en-US"/>
            </a:p>
          </p:txBody>
        </p:sp>
      </p:grpSp>
      <p:sp>
        <p:nvSpPr>
          <p:cNvPr id="22" name="Title 21"/>
          <p:cNvSpPr>
            <a:spLocks noGrp="1" noEditPoints="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noEditPoints="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p:nvPr/>
          </p:nvSpPr>
          <p:spPr bwMode="hidden">
            <a:xfrm>
              <a:off x="4810125" y="4500563"/>
              <a:ext cx="4295775" cy="1016000"/>
            </a:xfrm>
            <a:custGeom>
              <a:av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anchor="t">
              <a:prstTxWarp prst="textNoShape">
                <a:avLst/>
              </a:prstTxWarp>
            </a:bodyPr>
            <a:lstStyle/>
            <a:p>
              <a:endParaRPr lang="en-US"/>
            </a:p>
          </p:txBody>
        </p:sp>
        <p:sp>
          <p:nvSpPr>
            <p:cNvPr id="11" name="Freeform 18"/>
            <p:cNvSpPr/>
            <p:nvPr/>
          </p:nvSpPr>
          <p:spPr bwMode="hidden">
            <a:xfrm>
              <a:off x="-309563" y="4318000"/>
              <a:ext cx="8280401" cy="1209675"/>
            </a:xfrm>
            <a:custGeom>
              <a:av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anchor="t">
              <a:prstTxWarp prst="textNoShape">
                <a:avLst/>
              </a:prstTxWarp>
            </a:bodyPr>
            <a:lstStyle/>
            <a:p>
              <a:endParaRPr lang="en-US"/>
            </a:p>
          </p:txBody>
        </p:sp>
        <p:sp>
          <p:nvSpPr>
            <p:cNvPr id="12" name="Freeform 22"/>
            <p:cNvSpPr/>
            <p:nvPr/>
          </p:nvSpPr>
          <p:spPr bwMode="hidden">
            <a:xfrm>
              <a:off x="3175" y="4335463"/>
              <a:ext cx="8166100" cy="1101725"/>
            </a:xfrm>
            <a:custGeom>
              <a:av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anchor="t">
              <a:prstTxWarp prst="textNoShape">
                <a:avLst/>
              </a:prstTxWarp>
            </a:bodyPr>
            <a:lstStyle/>
            <a:p>
              <a:endParaRPr lang="en-US"/>
            </a:p>
          </p:txBody>
        </p:sp>
        <p:sp>
          <p:nvSpPr>
            <p:cNvPr id="13" name="Freeform 26"/>
            <p:cNvSpPr/>
            <p:nvPr/>
          </p:nvSpPr>
          <p:spPr bwMode="hidden">
            <a:xfrm>
              <a:off x="4156075" y="4316413"/>
              <a:ext cx="4940300" cy="927100"/>
            </a:xfrm>
            <a:custGeom>
              <a:av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anchor="t">
              <a:prstTxWarp prst="textNoShape">
                <a:avLst/>
              </a:prstTxWarp>
            </a:bodyPr>
            <a:lstStyle/>
            <a:p>
              <a:endParaRPr lang="en-US"/>
            </a:p>
          </p:txBody>
        </p:sp>
        <p:sp useBgFill="1">
          <p:nvSpPr>
            <p:cNvPr id="14" name="Freeform 10"/>
            <p:cNvSpPr/>
            <p:nvPr/>
          </p:nvSpPr>
          <p:spPr bwMode="hidden">
            <a:xfrm>
              <a:off x="-3905250" y="4294188"/>
              <a:ext cx="13011150" cy="1892300"/>
            </a:xfrm>
            <a:custGeom>
              <a:av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anchor="t">
              <a:prstTxWarp prst="textNoShape">
                <a:avLst/>
              </a:prstTxWarp>
            </a:bodyPr>
            <a:lstStyle/>
            <a:p>
              <a:endParaRPr lang="en-US"/>
            </a:p>
          </p:txBody>
        </p:sp>
      </p:grpSp>
      <p:sp>
        <p:nvSpPr>
          <p:cNvPr id="2" name="Title 1"/>
          <p:cNvSpPr>
            <a:spLocks noGrp="1" noEditPoints="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noEditPoints="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EditPoints="1"/>
          </p:cNvSpPr>
          <p:nvPr>
            <p:ph type="dt" sz="half" idx="10"/>
          </p:nvPr>
        </p:nvSpPr>
        <p:spPr/>
        <p:txBody>
          <a:bodyPr/>
          <a:lstStyle/>
          <a:p>
            <a:fld id="{87DE6118-2437-4B30-8E3C-4D2BE6020583}" type="datetimeFigureOut">
              <a:rPr lang="en-US" smtClean="0"/>
              <a:t>12/20/2021</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7" name="Slide Number Placeholder 6"/>
          <p:cNvSpPr>
            <a:spLocks noGrp="1" noEditPoints="1"/>
          </p:cNvSpPr>
          <p:nvPr>
            <p:ph type="sldNum" sz="quarter" idx="12"/>
          </p:nvPr>
        </p:nvSpPr>
        <p:spPr/>
        <p:txBody>
          <a:bodyPr/>
          <a:lstStyle/>
          <a:p>
            <a:fld id="{69E57DC2-970A-4B3E-BB1C-7A09969E49DF}" type="slidenum">
              <a:rPr lang="en-US" smtClean="0"/>
              <a:t>‹#›</a:t>
            </a:fld>
            <a:endParaRPr lang="en-US" dirty="0"/>
          </a:p>
        </p:txBody>
      </p:sp>
      <p:sp>
        <p:nvSpPr>
          <p:cNvPr id="3" name="Picture Placeholder 2"/>
          <p:cNvSpPr>
            <a:spLocks noGrp="1" noEditPoints="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p:nvPr/>
          </p:nvSpPr>
          <p:spPr bwMode="hidden">
            <a:xfrm>
              <a:off x="4810125" y="4500563"/>
              <a:ext cx="4295775" cy="1016000"/>
            </a:xfrm>
            <a:custGeom>
              <a:avLst/>
              <a:rect l="l" t="t"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anchor="t">
              <a:prstTxWarp prst="textNoShape">
                <a:avLst/>
              </a:prstTxWarp>
            </a:bodyPr>
            <a:lstStyle/>
            <a:p>
              <a:endParaRPr lang="en-US"/>
            </a:p>
          </p:txBody>
        </p:sp>
        <p:sp>
          <p:nvSpPr>
            <p:cNvPr id="18" name="Freeform 18"/>
            <p:cNvSpPr/>
            <p:nvPr/>
          </p:nvSpPr>
          <p:spPr bwMode="hidden">
            <a:xfrm>
              <a:off x="-309563" y="4318000"/>
              <a:ext cx="8280401" cy="1209675"/>
            </a:xfrm>
            <a:custGeom>
              <a:avLst/>
              <a:rect l="l" t="t"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anchor="t">
              <a:prstTxWarp prst="textNoShape">
                <a:avLst/>
              </a:prstTxWarp>
            </a:bodyPr>
            <a:lstStyle/>
            <a:p>
              <a:endParaRPr lang="en-US"/>
            </a:p>
          </p:txBody>
        </p:sp>
        <p:sp>
          <p:nvSpPr>
            <p:cNvPr id="19" name="Freeform 22"/>
            <p:cNvSpPr/>
            <p:nvPr/>
          </p:nvSpPr>
          <p:spPr bwMode="hidden">
            <a:xfrm>
              <a:off x="3175" y="4335463"/>
              <a:ext cx="8166100" cy="1101725"/>
            </a:xfrm>
            <a:custGeom>
              <a:avLst/>
              <a:rect l="l" t="t"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anchor="t">
              <a:prstTxWarp prst="textNoShape">
                <a:avLst/>
              </a:prstTxWarp>
            </a:bodyPr>
            <a:lstStyle/>
            <a:p>
              <a:endParaRPr lang="en-US"/>
            </a:p>
          </p:txBody>
        </p:sp>
        <p:sp>
          <p:nvSpPr>
            <p:cNvPr id="20" name="Freeform 26"/>
            <p:cNvSpPr/>
            <p:nvPr/>
          </p:nvSpPr>
          <p:spPr bwMode="hidden">
            <a:xfrm>
              <a:off x="4156075" y="4316413"/>
              <a:ext cx="4940300" cy="927100"/>
            </a:xfrm>
            <a:custGeom>
              <a:avLst/>
              <a:rect l="l" t="t"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anchor="t">
              <a:prstTxWarp prst="textNoShape">
                <a:avLst/>
              </a:prstTxWarp>
            </a:bodyPr>
            <a:lstStyle/>
            <a:p>
              <a:endParaRPr lang="en-US"/>
            </a:p>
          </p:txBody>
        </p:sp>
        <p:sp useBgFill="1">
          <p:nvSpPr>
            <p:cNvPr id="21" name="Freeform 10"/>
            <p:cNvSpPr/>
            <p:nvPr/>
          </p:nvSpPr>
          <p:spPr bwMode="hidden">
            <a:xfrm>
              <a:off x="-3905251" y="4294188"/>
              <a:ext cx="13027839" cy="1892300"/>
            </a:xfrm>
            <a:custGeom>
              <a:avLst/>
              <a:rect l="l" t="t"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anchor="t">
              <a:prstTxWarp prst="textNoShape">
                <a:avLst/>
              </a:prstTxWarp>
            </a:bodyPr>
            <a:lstStyle/>
            <a:p>
              <a:endParaRPr lang="en-US"/>
            </a:p>
          </p:txBody>
        </p:sp>
      </p:grpSp>
      <p:sp>
        <p:nvSpPr>
          <p:cNvPr id="2" name="Title Placeholder 1"/>
          <p:cNvSpPr>
            <a:spLocks noGrp="1" noEditPoints="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noEditPoints="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87DE6118-2437-4B30-8E3C-4D2BE6020583}" type="datetimeFigureOut">
              <a:rPr lang="en-US" smtClean="0"/>
              <a:t>12/20/2021</a:t>
            </a:fld>
            <a:endParaRPr lang="en-US" dirty="0"/>
          </a:p>
        </p:txBody>
      </p:sp>
      <p:sp>
        <p:nvSpPr>
          <p:cNvPr id="5" name="Footer Placeholder 4"/>
          <p:cNvSpPr>
            <a:spLocks noGrp="1" noEditPoints="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noEditPoints="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69E57DC2-970A-4B3E-BB1C-7A09969E49DF}" type="slidenum">
              <a:rPr lang="en-US" smtClean="0"/>
              <a:t>‹#›</a:t>
            </a:fld>
            <a:endParaRPr lang="en-US" dirty="0"/>
          </a:p>
        </p:txBody>
      </p:sp>
      <p:sp>
        <p:nvSpPr>
          <p:cNvPr id="3" name="Text Placeholder 2"/>
          <p:cNvSpPr>
            <a:spLocks noGrp="1" noEditPoints="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panose="05050102010706020507"/>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panose="05050102010706020507"/>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panose="05050102010706020507"/>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panose="05050102010706020507"/>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panose="05050102010706020507"/>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panose="05050102010706020507"/>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panose="05050102010706020507"/>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panose="05050102010706020507"/>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panose="05050102010706020507"/>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EditPoints="1"/>
          </p:cNvSpPr>
          <p:nvPr>
            <p:ph type="ctrTitle"/>
          </p:nvPr>
        </p:nvSpPr>
        <p:spPr>
          <a:prstGeom prst="rect">
            <a:avLst/>
          </a:prstGeom>
        </p:spPr>
        <p:txBody>
          <a:bodyPr/>
          <a:lstStyle/>
          <a:p>
            <a:r>
              <a:rPr lang="en-US"/>
              <a:t>DIFFERENCES AND COMPARISION IN SQL SERVER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67318" y="1028390"/>
          <a:ext cx="10655608" cy="4874766"/>
        </p:xfrm>
        <a:graphic>
          <a:graphicData uri="http://schemas.openxmlformats.org/drawingml/2006/table">
            <a:tbl>
              <a:tblPr firstRow="1" bandRow="1">
                <a:tableStyleId>{5C22544A-7EE6-4342-B048-85BDC9FD1C3A}</a:tableStyleId>
              </a:tblPr>
              <a:tblGrid>
                <a:gridCol w="755804"/>
                <a:gridCol w="4559610"/>
                <a:gridCol w="5340194"/>
              </a:tblGrid>
              <a:tr h="520390">
                <a:tc>
                  <a:txBody>
                    <a:bodyPr/>
                    <a:lstStyle/>
                    <a:p>
                      <a:endParaRPr lang="en-US"/>
                    </a:p>
                  </a:txBody>
                  <a:tcPr/>
                </a:tc>
                <a:tc>
                  <a:txBody>
                    <a:bodyPr/>
                    <a:lstStyle/>
                    <a:p>
                      <a:r>
                        <a:rPr lang="en-US"/>
                        <a:t>HAVING CLAUSE</a:t>
                      </a:r>
                    </a:p>
                  </a:txBody>
                  <a:tcPr/>
                </a:tc>
                <a:tc>
                  <a:txBody>
                    <a:bodyPr/>
                    <a:lstStyle/>
                    <a:p>
                      <a:r>
                        <a:rPr lang="en-US"/>
                        <a:t>GROUP BY</a:t>
                      </a:r>
                    </a:p>
                  </a:txBody>
                  <a:tcPr/>
                </a:tc>
              </a:tr>
              <a:tr h="1088594">
                <a:tc>
                  <a:txBody>
                    <a:bodyPr/>
                    <a:lstStyle/>
                    <a:p>
                      <a:r>
                        <a:rPr lang="en-US"/>
                        <a:t>1. </a:t>
                      </a:r>
                    </a:p>
                  </a:txBody>
                  <a:tcPr/>
                </a:tc>
                <a:tc>
                  <a:txBody>
                    <a:bodyPr/>
                    <a:lstStyle/>
                    <a:p>
                      <a:r>
                        <a:rPr lang="en-IN" sz="1800" b="0" i="0" u="none" strike="noStrike">
                          <a:solidFill>
                            <a:srgbClr val="273239"/>
                          </a:solidFill>
                          <a:latin typeface="Candara"/>
                          <a:ea typeface="Candara"/>
                          <a:cs typeface="Candara"/>
                        </a:rPr>
                        <a:t>It is used for applying some extra condition to the query.</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The group by clause is used to group the data according to particular column or row.</a:t>
                      </a:r>
                      <a:endParaRPr lang="en-US">
                        <a:latin typeface="Candara"/>
                        <a:ea typeface="Candara"/>
                        <a:cs typeface="Candara"/>
                      </a:endParaRPr>
                    </a:p>
                  </a:txBody>
                  <a:tcPr/>
                </a:tc>
              </a:tr>
              <a:tr h="1088594">
                <a:tc>
                  <a:txBody>
                    <a:bodyPr/>
                    <a:lstStyle/>
                    <a:p>
                      <a:r>
                        <a:rPr lang="en-US"/>
                        <a:t>2. </a:t>
                      </a:r>
                    </a:p>
                  </a:txBody>
                  <a:tcPr/>
                </a:tc>
                <a:tc>
                  <a:txBody>
                    <a:bodyPr/>
                    <a:lstStyle/>
                    <a:p>
                      <a:r>
                        <a:rPr lang="en-IN" sz="1800" b="0" i="0" u="none" strike="noStrike">
                          <a:solidFill>
                            <a:srgbClr val="273239"/>
                          </a:solidFill>
                          <a:latin typeface="Candara"/>
                          <a:ea typeface="Candara"/>
                          <a:cs typeface="Candara"/>
                        </a:rPr>
                        <a:t>Having can be used without group</a:t>
                      </a:r>
                      <a:r>
                        <a:rPr lang="en-US" sz="1800" b="0" i="0" u="none" strike="noStrike">
                          <a:solidFill>
                            <a:srgbClr val="273239"/>
                          </a:solidFill>
                          <a:latin typeface="Candara"/>
                          <a:ea typeface="Candara"/>
                          <a:cs typeface="Candara"/>
                        </a:rPr>
                        <a:t> </a:t>
                      </a:r>
                      <a:r>
                        <a:rPr lang="en-IN" sz="1800" b="0" i="0" u="none" strike="noStrike">
                          <a:solidFill>
                            <a:srgbClr val="273239"/>
                          </a:solidFill>
                          <a:latin typeface="Candara"/>
                          <a:ea typeface="Candara"/>
                          <a:cs typeface="Candara"/>
                        </a:rPr>
                        <a:t>by clause,in aggregate function,in that case it behaves like where clause.</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group</a:t>
                      </a:r>
                      <a:r>
                        <a:rPr lang="en-US" sz="1800" b="0" i="0" u="none" strike="noStrike">
                          <a:solidFill>
                            <a:srgbClr val="273239"/>
                          </a:solidFill>
                          <a:latin typeface="Candara"/>
                          <a:ea typeface="Candara"/>
                          <a:cs typeface="Candara"/>
                        </a:rPr>
                        <a:t> </a:t>
                      </a:r>
                      <a:r>
                        <a:rPr lang="en-IN" sz="1800" b="0" i="0" u="none" strike="noStrike">
                          <a:solidFill>
                            <a:srgbClr val="273239"/>
                          </a:solidFill>
                          <a:latin typeface="Candara"/>
                          <a:ea typeface="Candara"/>
                          <a:cs typeface="Candara"/>
                        </a:rPr>
                        <a:t>by can be used without having clause with the select statement.</a:t>
                      </a:r>
                      <a:endParaRPr lang="en-US">
                        <a:latin typeface="Candara"/>
                        <a:ea typeface="Candara"/>
                        <a:cs typeface="Candara"/>
                      </a:endParaRPr>
                    </a:p>
                  </a:txBody>
                  <a:tcPr/>
                </a:tc>
              </a:tr>
              <a:tr h="1088594">
                <a:tc>
                  <a:txBody>
                    <a:bodyPr/>
                    <a:lstStyle/>
                    <a:p>
                      <a:r>
                        <a:rPr lang="en-US"/>
                        <a:t>3. </a:t>
                      </a:r>
                    </a:p>
                  </a:txBody>
                  <a:tcPr/>
                </a:tc>
                <a:tc>
                  <a:txBody>
                    <a:bodyPr/>
                    <a:lstStyle/>
                    <a:p>
                      <a:r>
                        <a:rPr lang="en-IN" sz="1800" b="0" i="0" u="none" strike="noStrike">
                          <a:solidFill>
                            <a:srgbClr val="273239"/>
                          </a:solidFill>
                          <a:latin typeface="Candara"/>
                          <a:ea typeface="Candara"/>
                          <a:cs typeface="Candara"/>
                        </a:rPr>
                        <a:t>The having clause can contain aggregate functions.</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It cannot contain aggregate functions</a:t>
                      </a:r>
                      <a:endParaRPr lang="en-US">
                        <a:latin typeface="Candara"/>
                        <a:ea typeface="Candara"/>
                        <a:cs typeface="Candara"/>
                      </a:endParaRPr>
                    </a:p>
                  </a:txBody>
                  <a:tcPr/>
                </a:tc>
              </a:tr>
              <a:tr h="1088594">
                <a:tc>
                  <a:txBody>
                    <a:bodyPr/>
                    <a:lstStyle/>
                    <a:p>
                      <a:r>
                        <a:rPr lang="en-US"/>
                        <a:t>4. </a:t>
                      </a:r>
                    </a:p>
                  </a:txBody>
                  <a:tcPr/>
                </a:tc>
                <a:tc>
                  <a:txBody>
                    <a:bodyPr/>
                    <a:lstStyle/>
                    <a:p>
                      <a:r>
                        <a:rPr lang="en-IN" sz="1800" b="0" i="0" u="none" strike="noStrike">
                          <a:solidFill>
                            <a:srgbClr val="273239"/>
                          </a:solidFill>
                          <a:latin typeface="Candara"/>
                          <a:ea typeface="Candara"/>
                          <a:cs typeface="Candara"/>
                        </a:rPr>
                        <a:t>It restrict the query output by using some conditions</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It groups the output on basis of some rows or columns.</a:t>
                      </a:r>
                      <a:endParaRPr lang="en-US">
                        <a:latin typeface="Candara"/>
                        <a:ea typeface="Candara"/>
                        <a:cs typeface="Candara"/>
                      </a:endParaRP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95610" y="1143000"/>
          <a:ext cx="10568877" cy="5014083"/>
        </p:xfrm>
        <a:graphic>
          <a:graphicData uri="http://schemas.openxmlformats.org/drawingml/2006/table">
            <a:tbl>
              <a:tblPr firstRow="1" bandRow="1">
                <a:tableStyleId>{5C22544A-7EE6-4342-B048-85BDC9FD1C3A}</a:tableStyleId>
              </a:tblPr>
              <a:tblGrid>
                <a:gridCol w="5284417"/>
                <a:gridCol w="5284460"/>
              </a:tblGrid>
              <a:tr h="888223">
                <a:tc>
                  <a:txBody>
                    <a:bodyPr/>
                    <a:lstStyle/>
                    <a:p>
                      <a:r>
                        <a:rPr lang="en-US"/>
                        <a:t>UNION </a:t>
                      </a:r>
                    </a:p>
                  </a:txBody>
                  <a:tcPr/>
                </a:tc>
                <a:tc>
                  <a:txBody>
                    <a:bodyPr/>
                    <a:lstStyle/>
                    <a:p>
                      <a:r>
                        <a:rPr lang="en-US"/>
                        <a:t>UNION ALL</a:t>
                      </a:r>
                    </a:p>
                  </a:txBody>
                  <a:tcPr/>
                </a:tc>
              </a:tr>
              <a:tr h="4125860">
                <a:tc>
                  <a:txBody>
                    <a:bodyPr/>
                    <a:lstStyle/>
                    <a:p>
                      <a:pPr marL="0" marR="0" indent="0" algn="l">
                        <a:lnSpc>
                          <a:spcPct val="100000"/>
                        </a:lnSpc>
                        <a:spcBef>
                          <a:spcPts val="0"/>
                        </a:spcBef>
                        <a:spcAft>
                          <a:spcPts val="0"/>
                        </a:spcAft>
                      </a:pPr>
                      <a:r>
                        <a:rPr lang="en-US" sz="1800" b="0" i="0" u="none" strike="noStrike">
                          <a:solidFill>
                            <a:srgbClr val="000000"/>
                          </a:solidFill>
                          <a:latin typeface="Candara"/>
                          <a:ea typeface="Candara"/>
                          <a:cs typeface="Candara"/>
                        </a:rPr>
                        <a:t>The </a:t>
                      </a:r>
                      <a:r>
                        <a:rPr lang="en-US" sz="1636" b="0" i="0" u="none" strike="noStrike">
                          <a:solidFill>
                            <a:srgbClr val="000000"/>
                          </a:solidFill>
                          <a:latin typeface="Candara"/>
                          <a:ea typeface="Candara"/>
                          <a:cs typeface="Candara"/>
                        </a:rPr>
                        <a:t>UNION</a:t>
                      </a:r>
                      <a:r>
                        <a:rPr lang="en-US" sz="1800" b="0" i="0" u="none" strike="noStrike">
                          <a:solidFill>
                            <a:srgbClr val="000000"/>
                          </a:solidFill>
                          <a:latin typeface="Candara"/>
                          <a:ea typeface="Candara"/>
                          <a:cs typeface="Candara"/>
                        </a:rPr>
                        <a:t> command is used to select related information from two tables, much like the </a:t>
                      </a:r>
                      <a:r>
                        <a:rPr lang="en-US" sz="1636" b="0" i="0" u="none" strike="noStrike">
                          <a:solidFill>
                            <a:srgbClr val="000000"/>
                          </a:solidFill>
                          <a:latin typeface="Candara"/>
                          <a:ea typeface="Candara"/>
                          <a:cs typeface="Candara"/>
                        </a:rPr>
                        <a:t>JOIN</a:t>
                      </a:r>
                      <a:r>
                        <a:rPr lang="en-US" sz="1800" b="0" i="0" u="none" strike="noStrike">
                          <a:solidFill>
                            <a:srgbClr val="000000"/>
                          </a:solidFill>
                          <a:latin typeface="Candara"/>
                          <a:ea typeface="Candara"/>
                          <a:cs typeface="Candara"/>
                        </a:rPr>
                        <a:t> command. However, when using the </a:t>
                      </a:r>
                      <a:r>
                        <a:rPr lang="en-US" sz="1636" b="0" i="0" u="none" strike="noStrike">
                          <a:solidFill>
                            <a:srgbClr val="000000"/>
                          </a:solidFill>
                          <a:latin typeface="Candara"/>
                          <a:ea typeface="Candara"/>
                          <a:cs typeface="Candara"/>
                        </a:rPr>
                        <a:t>UNION</a:t>
                      </a:r>
                      <a:r>
                        <a:rPr lang="en-US" sz="1800" b="0" i="0" u="none" strike="noStrike">
                          <a:solidFill>
                            <a:srgbClr val="000000"/>
                          </a:solidFill>
                          <a:latin typeface="Candara"/>
                          <a:ea typeface="Candara"/>
                          <a:cs typeface="Candara"/>
                        </a:rPr>
                        <a:t> command all selected columns need to be of the same data type. With </a:t>
                      </a:r>
                      <a:r>
                        <a:rPr lang="en-US" sz="1636" b="0" i="0" u="none" strike="noStrike">
                          <a:solidFill>
                            <a:srgbClr val="000000"/>
                          </a:solidFill>
                          <a:latin typeface="Candara"/>
                          <a:ea typeface="Candara"/>
                          <a:cs typeface="Candara"/>
                        </a:rPr>
                        <a:t>UNION</a:t>
                      </a:r>
                      <a:r>
                        <a:rPr lang="en-US" sz="1800" b="0" i="0" u="none" strike="noStrike">
                          <a:solidFill>
                            <a:srgbClr val="000000"/>
                          </a:solidFill>
                          <a:latin typeface="Candara"/>
                          <a:ea typeface="Candara"/>
                          <a:cs typeface="Candara"/>
                        </a:rPr>
                        <a:t>, only distinct values are selected.</a:t>
                      </a:r>
                    </a:p>
                    <a:p>
                      <a:pPr marL="0" marR="0" indent="0" algn="l">
                        <a:lnSpc>
                          <a:spcPct val="115000"/>
                        </a:lnSpc>
                        <a:spcBef>
                          <a:spcPts val="0"/>
                        </a:spcBef>
                        <a:spcAft>
                          <a:spcPts val="1000"/>
                        </a:spcAft>
                      </a:pPr>
                      <a:r>
                        <a:rPr lang="en-US" sz="1800" b="0" i="0" u="none" strike="noStrike">
                          <a:solidFill>
                            <a:srgbClr val="000000"/>
                          </a:solidFill>
                          <a:latin typeface="Candara"/>
                          <a:ea typeface="Candara"/>
                          <a:cs typeface="Candara"/>
                        </a:rPr>
                        <a:t>A </a:t>
                      </a:r>
                      <a:r>
                        <a:rPr lang="en-US" sz="1636" b="0" i="0" u="none" strike="noStrike">
                          <a:solidFill>
                            <a:srgbClr val="000000"/>
                          </a:solidFill>
                          <a:latin typeface="Candara"/>
                          <a:ea typeface="Candara"/>
                          <a:cs typeface="Candara"/>
                        </a:rPr>
                        <a:t>UNION</a:t>
                      </a:r>
                      <a:r>
                        <a:rPr lang="en-US" sz="1800" b="0" i="0" u="none" strike="noStrike">
                          <a:solidFill>
                            <a:srgbClr val="000000"/>
                          </a:solidFill>
                          <a:latin typeface="Candara"/>
                          <a:ea typeface="Candara"/>
                          <a:cs typeface="Candara"/>
                        </a:rPr>
                        <a:t> statement effectively does a </a:t>
                      </a:r>
                      <a:r>
                        <a:rPr lang="en-US" sz="1636" b="0" i="0" u="none" strike="noStrike">
                          <a:solidFill>
                            <a:srgbClr val="000000"/>
                          </a:solidFill>
                          <a:latin typeface="Candara"/>
                          <a:ea typeface="Candara"/>
                          <a:cs typeface="Candara"/>
                        </a:rPr>
                        <a:t>SELECT DISTINCT</a:t>
                      </a:r>
                      <a:r>
                        <a:rPr lang="en-US" sz="1800" b="0" i="0" u="none" strike="noStrike">
                          <a:solidFill>
                            <a:srgbClr val="000000"/>
                          </a:solidFill>
                          <a:latin typeface="Candara"/>
                          <a:ea typeface="Candara"/>
                          <a:cs typeface="Candara"/>
                        </a:rPr>
                        <a:t> on the results set. If you know that all the records returned are unique from your union,</a:t>
                      </a:r>
                      <a:endParaRPr lang="en-US">
                        <a:latin typeface="Candara"/>
                        <a:ea typeface="Candara"/>
                        <a:cs typeface="Candara"/>
                      </a:endParaRPr>
                    </a:p>
                  </a:txBody>
                  <a:tcPr/>
                </a:tc>
                <a:tc>
                  <a:txBody>
                    <a:bodyPr/>
                    <a:lstStyle/>
                    <a:p>
                      <a:pPr marL="0" marR="0" indent="0" algn="l">
                        <a:lnSpc>
                          <a:spcPct val="100000"/>
                        </a:lnSpc>
                        <a:spcBef>
                          <a:spcPts val="0"/>
                        </a:spcBef>
                        <a:spcAft>
                          <a:spcPts val="0"/>
                        </a:spcAft>
                      </a:pPr>
                      <a:r>
                        <a:rPr lang="en-US" sz="1800" b="0" i="0" u="none" strike="noStrike">
                          <a:solidFill>
                            <a:srgbClr val="000000"/>
                          </a:solidFill>
                          <a:latin typeface="Candara"/>
                          <a:ea typeface="Candara"/>
                          <a:cs typeface="Candara"/>
                        </a:rPr>
                        <a:t>The </a:t>
                      </a:r>
                      <a:r>
                        <a:rPr lang="en-US" sz="1636" b="0" i="0" u="none" strike="noStrike">
                          <a:solidFill>
                            <a:srgbClr val="000000"/>
                          </a:solidFill>
                          <a:latin typeface="Candara"/>
                          <a:ea typeface="Candara"/>
                          <a:cs typeface="Candara"/>
                        </a:rPr>
                        <a:t>UNION ALL</a:t>
                      </a:r>
                      <a:r>
                        <a:rPr lang="en-US" sz="1800" b="0" i="0" u="none" strike="noStrike">
                          <a:solidFill>
                            <a:srgbClr val="000000"/>
                          </a:solidFill>
                          <a:latin typeface="Candara"/>
                          <a:ea typeface="Candara"/>
                          <a:cs typeface="Candara"/>
                        </a:rPr>
                        <a:t> command is equal to the </a:t>
                      </a:r>
                      <a:r>
                        <a:rPr lang="en-US" sz="1636" b="0" i="0" u="none" strike="noStrike">
                          <a:solidFill>
                            <a:srgbClr val="000000"/>
                          </a:solidFill>
                          <a:latin typeface="Candara"/>
                          <a:ea typeface="Candara"/>
                          <a:cs typeface="Candara"/>
                        </a:rPr>
                        <a:t>UNION</a:t>
                      </a:r>
                      <a:r>
                        <a:rPr lang="en-US" sz="1800" b="0" i="0" u="none" strike="noStrike">
                          <a:solidFill>
                            <a:srgbClr val="000000"/>
                          </a:solidFill>
                          <a:latin typeface="Candara"/>
                          <a:ea typeface="Candara"/>
                          <a:cs typeface="Candara"/>
                        </a:rPr>
                        <a:t> command, except that </a:t>
                      </a:r>
                      <a:r>
                        <a:rPr lang="en-US" sz="1636" b="0" i="0" u="none" strike="noStrike">
                          <a:solidFill>
                            <a:srgbClr val="000000"/>
                          </a:solidFill>
                          <a:latin typeface="Candara"/>
                          <a:ea typeface="Candara"/>
                          <a:cs typeface="Candara"/>
                        </a:rPr>
                        <a:t>UNION ALL</a:t>
                      </a:r>
                      <a:r>
                        <a:rPr lang="en-US" sz="1800" b="0" i="0" u="none" strike="noStrike">
                          <a:solidFill>
                            <a:srgbClr val="000000"/>
                          </a:solidFill>
                          <a:latin typeface="Candara"/>
                          <a:ea typeface="Candara"/>
                          <a:cs typeface="Candara"/>
                        </a:rPr>
                        <a:t> selects all values.</a:t>
                      </a:r>
                    </a:p>
                    <a:p>
                      <a:pPr marL="0" marR="0" indent="0" algn="l">
                        <a:lnSpc>
                          <a:spcPct val="100000"/>
                        </a:lnSpc>
                        <a:spcBef>
                          <a:spcPts val="0"/>
                        </a:spcBef>
                        <a:spcAft>
                          <a:spcPts val="0"/>
                        </a:spcAft>
                      </a:pPr>
                      <a:r>
                        <a:rPr lang="en-US" sz="1800" b="0" i="0" u="none" strike="noStrike">
                          <a:solidFill>
                            <a:srgbClr val="000000"/>
                          </a:solidFill>
                          <a:latin typeface="Candara"/>
                          <a:ea typeface="Candara"/>
                          <a:cs typeface="Candara"/>
                        </a:rPr>
                        <a:t>The difference between </a:t>
                      </a:r>
                      <a:r>
                        <a:rPr lang="en-US" sz="1636" b="0" i="0" u="none" strike="noStrike">
                          <a:solidFill>
                            <a:srgbClr val="000000"/>
                          </a:solidFill>
                          <a:latin typeface="Candara"/>
                          <a:ea typeface="Candara"/>
                          <a:cs typeface="Candara"/>
                        </a:rPr>
                        <a:t>Union</a:t>
                      </a:r>
                      <a:r>
                        <a:rPr lang="en-US" sz="1800" b="0" i="0" u="none" strike="noStrike">
                          <a:solidFill>
                            <a:srgbClr val="000000"/>
                          </a:solidFill>
                          <a:latin typeface="Candara"/>
                          <a:ea typeface="Candara"/>
                          <a:cs typeface="Candara"/>
                        </a:rPr>
                        <a:t> and </a:t>
                      </a:r>
                      <a:r>
                        <a:rPr lang="en-US" sz="1636" b="0" i="0" u="none" strike="noStrike">
                          <a:solidFill>
                            <a:srgbClr val="000000"/>
                          </a:solidFill>
                          <a:latin typeface="Candara"/>
                          <a:ea typeface="Candara"/>
                          <a:cs typeface="Candara"/>
                        </a:rPr>
                        <a:t>Union all</a:t>
                      </a:r>
                      <a:r>
                        <a:rPr lang="en-US" sz="1800" b="0" i="0" u="none" strike="noStrike">
                          <a:solidFill>
                            <a:srgbClr val="000000"/>
                          </a:solidFill>
                          <a:latin typeface="Candara"/>
                          <a:ea typeface="Candara"/>
                          <a:cs typeface="Candara"/>
                        </a:rPr>
                        <a:t> is that </a:t>
                      </a:r>
                      <a:r>
                        <a:rPr lang="en-US" sz="1636" b="0" i="0" u="none" strike="noStrike">
                          <a:solidFill>
                            <a:srgbClr val="000000"/>
                          </a:solidFill>
                          <a:latin typeface="Candara"/>
                          <a:ea typeface="Candara"/>
                          <a:cs typeface="Candara"/>
                        </a:rPr>
                        <a:t>Union all</a:t>
                      </a:r>
                      <a:r>
                        <a:rPr lang="en-US" sz="1800" b="0" i="0" u="none" strike="noStrike">
                          <a:solidFill>
                            <a:srgbClr val="000000"/>
                          </a:solidFill>
                          <a:latin typeface="Candara"/>
                          <a:ea typeface="Candara"/>
                          <a:cs typeface="Candara"/>
                        </a:rPr>
                        <a:t> will not eliminate duplicate rows, instead it just pulls all rows from all tables fitting your query specifics and combines them into a table.</a:t>
                      </a:r>
                      <a:endParaRPr lang="en-US">
                        <a:latin typeface="Candara"/>
                        <a:ea typeface="Candara"/>
                        <a:cs typeface="Candara"/>
                      </a:endParaRPr>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31024" y="1143000"/>
          <a:ext cx="10556487" cy="5407970"/>
        </p:xfrm>
        <a:graphic>
          <a:graphicData uri="http://schemas.openxmlformats.org/drawingml/2006/table">
            <a:tbl>
              <a:tblPr firstRow="1" bandRow="1">
                <a:tableStyleId>{5C22544A-7EE6-4342-B048-85BDC9FD1C3A}</a:tableStyleId>
              </a:tblPr>
              <a:tblGrid>
                <a:gridCol w="644293"/>
                <a:gridCol w="4683512"/>
                <a:gridCol w="5228682"/>
              </a:tblGrid>
              <a:tr h="774146">
                <a:tc>
                  <a:txBody>
                    <a:bodyPr/>
                    <a:lstStyle/>
                    <a:p>
                      <a:endParaRPr lang="en-US"/>
                    </a:p>
                  </a:txBody>
                  <a:tcPr/>
                </a:tc>
                <a:tc>
                  <a:txBody>
                    <a:bodyPr/>
                    <a:lstStyle/>
                    <a:p>
                      <a:r>
                        <a:rPr lang="en-US"/>
                        <a:t>UNION </a:t>
                      </a:r>
                    </a:p>
                  </a:txBody>
                  <a:tcPr/>
                </a:tc>
                <a:tc>
                  <a:txBody>
                    <a:bodyPr/>
                    <a:lstStyle/>
                    <a:p>
                      <a:r>
                        <a:rPr lang="en-US"/>
                        <a:t>UNION ALL</a:t>
                      </a:r>
                    </a:p>
                  </a:txBody>
                  <a:tcPr/>
                </a:tc>
              </a:tr>
              <a:tr h="1158456">
                <a:tc>
                  <a:txBody>
                    <a:bodyPr/>
                    <a:lstStyle/>
                    <a:p>
                      <a:r>
                        <a:rPr lang="en-US"/>
                        <a:t>1. </a:t>
                      </a:r>
                    </a:p>
                  </a:txBody>
                  <a:tcPr/>
                </a:tc>
                <a:tc>
                  <a:txBody>
                    <a:bodyPr/>
                    <a:lstStyle/>
                    <a:p>
                      <a:r>
                        <a:rPr lang="en-US" sz="1800" b="0" i="0" u="none" strike="noStrike">
                          <a:solidFill>
                            <a:srgbClr val="000000"/>
                          </a:solidFill>
                          <a:latin typeface="Segoe UI" pitchFamily="34" charset="0" panose="020B0502040204020203"/>
                          <a:ea typeface="+mn-ea"/>
                          <a:cs typeface="+mn-cs"/>
                        </a:rPr>
                        <a:t>It combines the result set from multiple tables </a:t>
                      </a:r>
                      <a:r>
                        <a:rPr lang="en-US" sz="1800" b="1" i="0" u="none" strike="noStrike">
                          <a:solidFill>
                            <a:srgbClr val="000000"/>
                          </a:solidFill>
                          <a:latin typeface="Segoe UI" pitchFamily="34" charset="0" panose="020B0502040204020203"/>
                          <a:ea typeface="+mn-ea"/>
                          <a:cs typeface="+mn-cs"/>
                        </a:rPr>
                        <a:t>with</a:t>
                      </a:r>
                      <a:r>
                        <a:rPr lang="en-US" sz="1800" b="0" i="0" u="none" strike="noStrike">
                          <a:solidFill>
                            <a:srgbClr val="000000"/>
                          </a:solidFill>
                          <a:latin typeface="Segoe UI" pitchFamily="34" charset="0" panose="020B0502040204020203"/>
                          <a:ea typeface="+mn-ea"/>
                          <a:cs typeface="+mn-cs"/>
                        </a:rPr>
                        <a:t> eliminating the duplicate records</a:t>
                      </a:r>
                      <a:endParaRPr lang="en-US"/>
                    </a:p>
                  </a:txBody>
                  <a:tcPr/>
                </a:tc>
                <a:tc>
                  <a:txBody>
                    <a:bodyPr/>
                    <a:lstStyle/>
                    <a:p>
                      <a:r>
                        <a:rPr lang="en-US" sz="1800" b="0" i="0" u="none" strike="noStrike">
                          <a:solidFill>
                            <a:srgbClr val="000000"/>
                          </a:solidFill>
                          <a:latin typeface="Segoe UI" pitchFamily="34" charset="0" panose="020B0502040204020203"/>
                          <a:ea typeface="+mn-ea"/>
                          <a:cs typeface="+mn-cs"/>
                        </a:rPr>
                        <a:t>It combines the result set from multiple tables </a:t>
                      </a:r>
                      <a:r>
                        <a:rPr lang="en-US" sz="1800" b="1" i="0" u="none" strike="noStrike">
                          <a:solidFill>
                            <a:srgbClr val="000000"/>
                          </a:solidFill>
                          <a:latin typeface="Segoe UI" pitchFamily="34" charset="0" panose="020B0502040204020203"/>
                          <a:ea typeface="+mn-ea"/>
                          <a:cs typeface="+mn-cs"/>
                        </a:rPr>
                        <a:t>without</a:t>
                      </a:r>
                      <a:r>
                        <a:rPr lang="en-US" sz="1800" b="0" i="0" u="none" strike="noStrike">
                          <a:solidFill>
                            <a:srgbClr val="000000"/>
                          </a:solidFill>
                          <a:latin typeface="Segoe UI" pitchFamily="34" charset="0" panose="020B0502040204020203"/>
                          <a:ea typeface="+mn-ea"/>
                          <a:cs typeface="+mn-cs"/>
                        </a:rPr>
                        <a:t> eliminating the duplicate records</a:t>
                      </a:r>
                      <a:endParaRPr lang="en-US"/>
                    </a:p>
                  </a:txBody>
                  <a:tcPr/>
                </a:tc>
              </a:tr>
              <a:tr h="1158456">
                <a:tc>
                  <a:txBody>
                    <a:bodyPr/>
                    <a:lstStyle/>
                    <a:p>
                      <a:r>
                        <a:rPr lang="en-US"/>
                        <a:t>2. </a:t>
                      </a:r>
                    </a:p>
                  </a:txBody>
                  <a:tcPr/>
                </a:tc>
                <a:tc>
                  <a:txBody>
                    <a:bodyPr/>
                    <a:lstStyle/>
                    <a:p>
                      <a:r>
                        <a:rPr lang="en-US" sz="1800" b="0" i="0" u="none" strike="noStrike">
                          <a:solidFill>
                            <a:srgbClr val="000000"/>
                          </a:solidFill>
                          <a:latin typeface="Segoe UI" pitchFamily="34" charset="0" panose="020B0502040204020203"/>
                          <a:ea typeface="+mn-ea"/>
                          <a:cs typeface="+mn-cs"/>
                        </a:rPr>
                        <a:t>It performs a distinct on the result set.</a:t>
                      </a:r>
                      <a:endParaRPr lang="en-US"/>
                    </a:p>
                  </a:txBody>
                  <a:tcPr/>
                </a:tc>
                <a:tc>
                  <a:txBody>
                    <a:bodyPr/>
                    <a:lstStyle/>
                    <a:p>
                      <a:r>
                        <a:rPr lang="en-US" sz="1800" b="0" i="0" u="none" strike="noStrike">
                          <a:solidFill>
                            <a:srgbClr val="000000"/>
                          </a:solidFill>
                          <a:latin typeface="Segoe UI" pitchFamily="34" charset="0" panose="020B0502040204020203"/>
                          <a:ea typeface="+mn-ea"/>
                          <a:cs typeface="+mn-cs"/>
                        </a:rPr>
                        <a:t>It does not perform distinct on the result set</a:t>
                      </a:r>
                      <a:endParaRPr lang="en-US"/>
                    </a:p>
                  </a:txBody>
                  <a:tcPr/>
                </a:tc>
              </a:tr>
              <a:tr h="1158456">
                <a:tc>
                  <a:txBody>
                    <a:bodyPr/>
                    <a:lstStyle/>
                    <a:p>
                      <a:r>
                        <a:rPr lang="en-US"/>
                        <a:t>3. </a:t>
                      </a:r>
                    </a:p>
                  </a:txBody>
                  <a:tcPr/>
                </a:tc>
                <a:tc>
                  <a:txBody>
                    <a:bodyPr/>
                    <a:lstStyle/>
                    <a:p>
                      <a:r>
                        <a:rPr lang="en-US" sz="1800" b="0" i="0" u="none" strike="noStrike">
                          <a:solidFill>
                            <a:srgbClr val="000000"/>
                          </a:solidFill>
                          <a:latin typeface="Segoe UI" pitchFamily="34" charset="0" panose="020B0502040204020203"/>
                          <a:ea typeface="+mn-ea"/>
                          <a:cs typeface="+mn-cs"/>
                        </a:rPr>
                        <a:t>We need to specify Union operator</a:t>
                      </a:r>
                      <a:endParaRPr lang="en-US"/>
                    </a:p>
                  </a:txBody>
                  <a:tcPr/>
                </a:tc>
                <a:tc>
                  <a:txBody>
                    <a:bodyPr/>
                    <a:lstStyle/>
                    <a:p>
                      <a:r>
                        <a:rPr lang="en-US" sz="1800" b="0" i="0" u="none" strike="noStrike">
                          <a:solidFill>
                            <a:srgbClr val="000000"/>
                          </a:solidFill>
                          <a:latin typeface="Segoe UI" pitchFamily="34" charset="0" panose="020B0502040204020203"/>
                          <a:ea typeface="+mn-ea"/>
                          <a:cs typeface="+mn-cs"/>
                        </a:rPr>
                        <a:t>We need to specify Union All Operator</a:t>
                      </a:r>
                      <a:endParaRPr lang="en-US"/>
                    </a:p>
                  </a:txBody>
                  <a:tcPr/>
                </a:tc>
              </a:tr>
              <a:tr h="1158456">
                <a:tc>
                  <a:txBody>
                    <a:bodyPr/>
                    <a:lstStyle/>
                    <a:p>
                      <a:r>
                        <a:rPr lang="en-US"/>
                        <a:t> </a:t>
                      </a:r>
                    </a:p>
                  </a:txBody>
                  <a:tcPr/>
                </a:tc>
                <a:tc>
                  <a:txBody>
                    <a:bodyPr/>
                    <a:lstStyle/>
                    <a:p>
                      <a:endParaRPr lang="en-US"/>
                    </a:p>
                  </a:txBody>
                  <a:tcPr/>
                </a:tc>
                <a:tc>
                  <a:txBody>
                    <a:bodyPr/>
                    <a:lstStyle/>
                    <a:p>
                      <a:endParaRPr lang="en-US"/>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29268" y="436756"/>
          <a:ext cx="10333463" cy="6962544"/>
        </p:xfrm>
        <a:graphic>
          <a:graphicData uri="http://schemas.openxmlformats.org/drawingml/2006/table">
            <a:tbl>
              <a:tblPr firstRow="1" bandRow="1">
                <a:tableStyleId>{5C22544A-7EE6-4342-B048-85BDC9FD1C3A}</a:tableStyleId>
              </a:tblPr>
              <a:tblGrid>
                <a:gridCol w="3444462"/>
                <a:gridCol w="3444462"/>
                <a:gridCol w="3444539"/>
              </a:tblGrid>
              <a:tr h="1060333">
                <a:tc>
                  <a:txBody>
                    <a:bodyPr/>
                    <a:lstStyle/>
                    <a:p>
                      <a:r>
                        <a:rPr lang="en-US" sz="1800" b="1" i="0" u="none" strike="noStrike">
                          <a:solidFill>
                            <a:schemeClr val="bg1"/>
                          </a:solidFill>
                          <a:latin typeface="Candara"/>
                          <a:ea typeface="Candara"/>
                          <a:cs typeface="Candara"/>
                        </a:rPr>
                        <a:t>Scalar Functions</a:t>
                      </a:r>
                      <a:endParaRPr lang="en-US">
                        <a:solidFill>
                          <a:schemeClr val="bg1"/>
                        </a:solidFill>
                        <a:latin typeface="Candara"/>
                        <a:ea typeface="Candara"/>
                        <a:cs typeface="Candara"/>
                      </a:endParaRPr>
                    </a:p>
                  </a:txBody>
                  <a:tcPr/>
                </a:tc>
                <a:tc>
                  <a:txBody>
                    <a:bodyPr/>
                    <a:lstStyle/>
                    <a:p>
                      <a:r>
                        <a:rPr lang="en-US" sz="1800" b="1" i="0" u="none" strike="noStrike">
                          <a:solidFill>
                            <a:schemeClr val="bg1"/>
                          </a:solidFill>
                          <a:latin typeface="Candara"/>
                          <a:ea typeface="Candara"/>
                          <a:cs typeface="Candara"/>
                        </a:rPr>
                        <a:t>Inline Table-Valued Functions</a:t>
                      </a:r>
                      <a:endParaRPr lang="en-US">
                        <a:solidFill>
                          <a:schemeClr val="bg1"/>
                        </a:solidFill>
                        <a:latin typeface="Candara"/>
                        <a:ea typeface="Candara"/>
                        <a:cs typeface="Candara"/>
                      </a:endParaRPr>
                    </a:p>
                  </a:txBody>
                  <a:tcPr/>
                </a:tc>
                <a:tc>
                  <a:txBody>
                    <a:bodyPr/>
                    <a:lstStyle/>
                    <a:p>
                      <a:r>
                        <a:rPr lang="en-US" sz="1800" b="1" i="0" u="none" strike="noStrike">
                          <a:solidFill>
                            <a:schemeClr val="bg1"/>
                          </a:solidFill>
                          <a:latin typeface="Candara"/>
                          <a:ea typeface="Candara"/>
                          <a:cs typeface="Candara"/>
                        </a:rPr>
                        <a:t>Multi-Statement Table-Valued Functions</a:t>
                      </a:r>
                      <a:endParaRPr lang="en-US">
                        <a:solidFill>
                          <a:schemeClr val="bg1"/>
                        </a:solidFill>
                        <a:latin typeface="Candara"/>
                        <a:ea typeface="Candara"/>
                        <a:cs typeface="Candara"/>
                      </a:endParaRPr>
                    </a:p>
                  </a:txBody>
                  <a:tcPr/>
                </a:tc>
              </a:tr>
              <a:tr h="5902211">
                <a:tc>
                  <a:txBody>
                    <a:bodyPr/>
                    <a:lstStyle/>
                    <a:p>
                      <a:r>
                        <a:rPr lang="en-US" sz="1800" b="0" i="0" u="none" strike="noStrike">
                          <a:solidFill>
                            <a:srgbClr val="000000"/>
                          </a:solidFill>
                          <a:latin typeface="Candara"/>
                          <a:ea typeface="Candara"/>
                          <a:cs typeface="Candara"/>
                        </a:rPr>
                        <a:t>A scalar function accepts any number of parameters and returns one value.The term scalar differentiates a single, "flat" value from more complex structured values, such as arrays or result sets.  This pattern is much like that of traditional functions written in common programming language.</a:t>
                      </a:r>
                      <a:endParaRPr lang="en-US">
                        <a:latin typeface="Candara"/>
                        <a:ea typeface="Candara"/>
                        <a:cs typeface="Candara"/>
                      </a:endParaRPr>
                    </a:p>
                  </a:txBody>
                  <a:tcPr/>
                </a:tc>
                <a:tc>
                  <a:txBody>
                    <a:bodyPr/>
                    <a:lstStyle/>
                    <a:p>
                      <a:r>
                        <a:rPr lang="en-US" sz="1800" b="0" i="0" u="none" strike="noStrike">
                          <a:solidFill>
                            <a:srgbClr val="000000"/>
                          </a:solidFill>
                          <a:latin typeface="Candara"/>
                          <a:ea typeface="Candara"/>
                          <a:cs typeface="Candara"/>
                        </a:rPr>
                        <a:t>This type of functions returns a result set, much like a view. How ever ,unlike a view,functions can accept parameters. The inline function's syntax is quite simple.In the function definition, the return type is set to a table. A return statement is used with a select query in parenthesis.</a:t>
                      </a:r>
                      <a:endParaRPr lang="en-US">
                        <a:latin typeface="Candara"/>
                        <a:ea typeface="Candara"/>
                        <a:cs typeface="Candara"/>
                      </a:endParaRPr>
                    </a:p>
                  </a:txBody>
                  <a:tcPr/>
                </a:tc>
                <a:tc>
                  <a:txBody>
                    <a:bodyPr/>
                    <a:lstStyle/>
                    <a:p>
                      <a:r>
                        <a:rPr lang="en-US" sz="1800" b="0" i="0" u="none" strike="noStrike">
                          <a:solidFill>
                            <a:srgbClr val="000000"/>
                          </a:solidFill>
                          <a:latin typeface="Candara"/>
                          <a:ea typeface="Candara"/>
                          <a:cs typeface="Candara"/>
                        </a:rPr>
                        <a:t>Multi-Statement functions can be used to do some very unique things outside the context of a standard SELECT statement. This type of function returns a table-type result set,but the table is explicitly constructed in script. This can be used to accomplish one of two things: either to process some very unique business logic by assembling a virtual table on the fly,or to duplicate the functionality of an inline function in a more verbose and compiled way. In sort,if you need to select records from an existing a result set,use an inline table-valued function.</a:t>
                      </a:r>
                      <a:endParaRPr lang="en-US">
                        <a:latin typeface="Candara"/>
                        <a:ea typeface="Candara"/>
                        <a:cs typeface="Candara"/>
                      </a:endParaRP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33708" y="2456366"/>
          <a:ext cx="9924585" cy="3096121"/>
        </p:xfrm>
        <a:graphic>
          <a:graphicData uri="http://schemas.openxmlformats.org/drawingml/2006/table">
            <a:tbl>
              <a:tblPr firstRow="1" bandRow="1">
                <a:tableStyleId>{5C22544A-7EE6-4342-B048-85BDC9FD1C3A}</a:tableStyleId>
              </a:tblPr>
              <a:tblGrid>
                <a:gridCol w="4962275"/>
                <a:gridCol w="4962310"/>
              </a:tblGrid>
              <a:tr h="364104">
                <a:tc>
                  <a:txBody>
                    <a:bodyPr/>
                    <a:lstStyle/>
                    <a:p>
                      <a:r>
                        <a:rPr lang="en-US" sz="1800" b="1" i="0" u="none" strike="noStrike">
                          <a:solidFill>
                            <a:schemeClr val="bg1"/>
                          </a:solidFill>
                          <a:latin typeface="charter" charset="0"/>
                          <a:ea typeface="+mn-ea"/>
                          <a:cs typeface="+mn-cs"/>
                        </a:rPr>
                        <a:t>Common Table Expression(CTE) -</a:t>
                      </a:r>
                      <a:endParaRPr lang="en-US">
                        <a:solidFill>
                          <a:schemeClr val="bg1"/>
                        </a:solidFill>
                      </a:endParaRPr>
                    </a:p>
                  </a:txBody>
                  <a:tcPr/>
                </a:tc>
                <a:tc>
                  <a:txBody>
                    <a:bodyPr/>
                    <a:lstStyle/>
                    <a:p>
                      <a:r>
                        <a:rPr lang="en-US" sz="1800" b="1" i="0" u="none" strike="noStrike">
                          <a:solidFill>
                            <a:schemeClr val="bg1"/>
                          </a:solidFill>
                          <a:latin typeface="charter" charset="0"/>
                          <a:ea typeface="+mn-ea"/>
                          <a:cs typeface="+mn-cs"/>
                        </a:rPr>
                        <a:t>Temp table -</a:t>
                      </a:r>
                      <a:endParaRPr lang="en-US">
                        <a:solidFill>
                          <a:schemeClr val="bg1"/>
                        </a:solidFill>
                      </a:endParaRPr>
                    </a:p>
                  </a:txBody>
                  <a:tcPr/>
                </a:tc>
              </a:tr>
              <a:tr h="2730361">
                <a:tc>
                  <a:txBody>
                    <a:bodyPr/>
                    <a:lstStyle/>
                    <a:p>
                      <a:r>
                        <a:rPr lang="en-US"/>
                        <a:t>- </a:t>
                      </a:r>
                      <a:r>
                        <a:rPr lang="en-US" sz="1800" b="0" i="0" u="none" strike="noStrike">
                          <a:solidFill>
                            <a:srgbClr val="000000"/>
                          </a:solidFill>
                          <a:latin typeface="Candara"/>
                          <a:ea typeface="Candara"/>
                          <a:cs typeface="Candara"/>
                        </a:rPr>
                        <a:t>CTE is like a derived table or query so it can not store on disk.</a:t>
                      </a:r>
                    </a:p>
                    <a:p>
                      <a:endParaRPr lang="en-US" sz="1800" b="0" i="0" u="none" strike="noStrike">
                        <a:solidFill>
                          <a:srgbClr val="000000"/>
                        </a:solidFill>
                        <a:latin typeface="Candara"/>
                        <a:ea typeface="Candara"/>
                        <a:cs typeface="Candara"/>
                      </a:endParaRPr>
                    </a:p>
                    <a:p>
                      <a:r>
                        <a:rPr lang="en-US" sz="1800" b="0" i="0" u="none" strike="noStrike">
                          <a:solidFill>
                            <a:srgbClr val="000000"/>
                          </a:solidFill>
                          <a:latin typeface="Candara"/>
                          <a:ea typeface="Candara"/>
                          <a:cs typeface="Candara"/>
                        </a:rPr>
                        <a:t>- We can not create any index on CTE</a:t>
                      </a:r>
                    </a:p>
                    <a:p>
                      <a:endParaRPr lang="en-US" sz="1800" b="0" i="0" u="none" strike="noStrike">
                        <a:solidFill>
                          <a:srgbClr val="000000"/>
                        </a:solidFill>
                        <a:latin typeface="Candara"/>
                        <a:ea typeface="Candara"/>
                        <a:cs typeface="Candara"/>
                      </a:endParaRPr>
                    </a:p>
                    <a:p>
                      <a:endParaRPr lang="en-US" sz="1800" b="0" i="0" u="none" strike="noStrike">
                        <a:solidFill>
                          <a:srgbClr val="000000"/>
                        </a:solidFill>
                        <a:latin typeface="Candara"/>
                        <a:ea typeface="Candara"/>
                        <a:cs typeface="Candara"/>
                      </a:endParaRPr>
                    </a:p>
                    <a:p>
                      <a:r>
                        <a:rPr lang="en-US" sz="1800" b="0" i="0" u="none" strike="noStrike">
                          <a:solidFill>
                            <a:srgbClr val="000000"/>
                          </a:solidFill>
                          <a:latin typeface="Candara"/>
                          <a:ea typeface="Candara"/>
                          <a:cs typeface="Candara"/>
                        </a:rPr>
                        <a:t>-The scope of CTE is within the session. It can not have constraints.</a:t>
                      </a:r>
                    </a:p>
                  </a:txBody>
                  <a:tcPr/>
                </a:tc>
                <a:tc>
                  <a:txBody>
                    <a:bodyPr/>
                    <a:lstStyle/>
                    <a:p>
                      <a:r>
                        <a:rPr lang="en-US"/>
                        <a:t>- </a:t>
                      </a:r>
                      <a:r>
                        <a:rPr lang="en-US" sz="1800" b="0" i="0" u="none" strike="noStrike">
                          <a:solidFill>
                            <a:srgbClr val="000000"/>
                          </a:solidFill>
                          <a:latin typeface="Candara"/>
                          <a:ea typeface="Candara"/>
                          <a:cs typeface="Candara"/>
                        </a:rPr>
                        <a:t>The temp table is a temporary table. It stores on disk.</a:t>
                      </a:r>
                    </a:p>
                    <a:p>
                      <a:endParaRPr lang="en-US" sz="1800" b="0" i="0" u="none" strike="noStrike">
                        <a:solidFill>
                          <a:srgbClr val="000000"/>
                        </a:solidFill>
                        <a:latin typeface="Candara"/>
                        <a:ea typeface="Candara"/>
                        <a:cs typeface="Candara"/>
                      </a:endParaRPr>
                    </a:p>
                    <a:p>
                      <a:r>
                        <a:rPr lang="en-US" sz="1800" b="0" i="0" u="none" strike="noStrike">
                          <a:solidFill>
                            <a:srgbClr val="000000"/>
                          </a:solidFill>
                          <a:latin typeface="Candara"/>
                          <a:ea typeface="Candara"/>
                          <a:cs typeface="Candara"/>
                        </a:rPr>
                        <a:t>- We can create a clustered index but can not create a non clustered index.</a:t>
                      </a:r>
                    </a:p>
                    <a:p>
                      <a:endParaRPr lang="en-US" sz="1800" b="0" i="0" u="none" strike="noStrike">
                        <a:solidFill>
                          <a:srgbClr val="000000"/>
                        </a:solidFill>
                        <a:latin typeface="Candara"/>
                        <a:ea typeface="Candara"/>
                        <a:cs typeface="Candara"/>
                      </a:endParaRPr>
                    </a:p>
                    <a:p>
                      <a:r>
                        <a:rPr lang="en-US" sz="1800" b="0" i="0" u="none" strike="noStrike">
                          <a:solidFill>
                            <a:srgbClr val="000000"/>
                          </a:solidFill>
                          <a:latin typeface="Candara"/>
                          <a:ea typeface="Candara"/>
                          <a:cs typeface="Candara"/>
                        </a:rPr>
                        <a:t>- The scope of the table variable is within the batch.</a:t>
                      </a: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9756" y="573049"/>
          <a:ext cx="11572488" cy="6216796"/>
        </p:xfrm>
        <a:graphic>
          <a:graphicData uri="http://schemas.openxmlformats.org/drawingml/2006/table">
            <a:tbl>
              <a:tblPr firstRow="1" bandRow="1">
                <a:tableStyleId>{5C22544A-7EE6-4342-B048-85BDC9FD1C3A}</a:tableStyleId>
              </a:tblPr>
              <a:tblGrid>
                <a:gridCol w="8846634"/>
                <a:gridCol w="892098"/>
                <a:gridCol w="879707"/>
                <a:gridCol w="954049"/>
              </a:tblGrid>
              <a:tr h="660639">
                <a:tc>
                  <a:txBody>
                    <a:bodyPr/>
                    <a:lstStyle/>
                    <a:p>
                      <a:r>
                        <a:rPr lang="en-US"/>
                        <a:t>FEATURES</a:t>
                      </a:r>
                    </a:p>
                  </a:txBody>
                  <a:tcPr/>
                </a:tc>
                <a:tc>
                  <a:txBody>
                    <a:bodyPr/>
                    <a:lstStyle/>
                    <a:p>
                      <a:r>
                        <a:rPr lang="en-US" sz="1200"/>
                        <a:t>SQL SERVER</a:t>
                      </a:r>
                    </a:p>
                    <a:p>
                      <a:r>
                        <a:rPr lang="en-US" sz="1200"/>
                        <a:t>2019</a:t>
                      </a:r>
                      <a:endParaRPr lang="en-US" sz="2800"/>
                    </a:p>
                  </a:txBody>
                  <a:tcPr/>
                </a:tc>
                <a:tc>
                  <a:txBody>
                    <a:bodyPr/>
                    <a:lstStyle/>
                    <a:p>
                      <a:r>
                        <a:rPr lang="en-US" sz="1200"/>
                        <a:t>SQL SERVER</a:t>
                      </a:r>
                    </a:p>
                    <a:p>
                      <a:r>
                        <a:rPr lang="en-US" sz="1200"/>
                        <a:t>2017</a:t>
                      </a:r>
                      <a:endParaRPr lang="en-US"/>
                    </a:p>
                  </a:txBody>
                  <a:tcPr/>
                </a:tc>
                <a:tc>
                  <a:txBody>
                    <a:bodyPr/>
                    <a:lstStyle/>
                    <a:p>
                      <a:r>
                        <a:rPr lang="en-US" sz="1200"/>
                        <a:t>SQL SERVER</a:t>
                      </a:r>
                    </a:p>
                    <a:p>
                      <a:r>
                        <a:rPr lang="en-US" sz="1200"/>
                        <a:t>2016</a:t>
                      </a:r>
                      <a:endParaRPr lang="en-US"/>
                    </a:p>
                  </a:txBody>
                  <a:tcPr/>
                </a:tc>
              </a:tr>
              <a:tr h="555613">
                <a:tc>
                  <a:txBody>
                    <a:bodyPr/>
                    <a:lstStyle/>
                    <a:p>
                      <a:r>
                        <a:rPr lang="en-US" b="1"/>
                        <a:t>Intelligence across all your data</a:t>
                      </a:r>
                    </a:p>
                  </a:txBody>
                  <a:tcPr/>
                </a:tc>
                <a:tc>
                  <a:txBody>
                    <a:bodyPr/>
                    <a:lstStyle/>
                    <a:p>
                      <a:endParaRPr lang="en-US"/>
                    </a:p>
                  </a:txBody>
                  <a:tcPr/>
                </a:tc>
                <a:tc>
                  <a:txBody>
                    <a:bodyPr/>
                    <a:lstStyle/>
                    <a:p>
                      <a:endParaRPr lang="en-US"/>
                    </a:p>
                  </a:txBody>
                  <a:tcPr/>
                </a:tc>
                <a:tc>
                  <a:txBody>
                    <a:bodyPr/>
                    <a:lstStyle/>
                    <a:p>
                      <a:endParaRPr lang="en-US"/>
                    </a:p>
                  </a:txBody>
                  <a:tcPr/>
                </a:tc>
              </a:tr>
              <a:tr h="625068">
                <a:tc>
                  <a:txBody>
                    <a:bodyPr/>
                    <a:lstStyle/>
                    <a:p>
                      <a:r>
                        <a:rPr lang="en-US"/>
                        <a:t>Big Data Clusters</a:t>
                      </a:r>
                    </a:p>
                  </a:txBody>
                  <a:tcPr/>
                </a:tc>
                <a:tc>
                  <a:txBody>
                    <a:bodyPr/>
                    <a:lstStyle/>
                    <a:p>
                      <a:r>
                        <a:rPr lang="en-US" sz="1200"/>
                        <a:t>Supported</a:t>
                      </a:r>
                    </a:p>
                  </a:txBody>
                  <a:tcPr/>
                </a:tc>
                <a:tc>
                  <a:txBody>
                    <a:bodyPr/>
                    <a:lstStyle/>
                    <a:p>
                      <a:r>
                        <a:rPr lang="en-US"/>
                        <a:t>-</a:t>
                      </a:r>
                    </a:p>
                  </a:txBody>
                  <a:tcPr/>
                </a:tc>
                <a:tc>
                  <a:txBody>
                    <a:bodyPr/>
                    <a:lstStyle/>
                    <a:p>
                      <a:r>
                        <a:rPr lang="en-US"/>
                        <a:t>-</a:t>
                      </a:r>
                    </a:p>
                  </a:txBody>
                  <a:tcPr/>
                </a:tc>
              </a:tr>
              <a:tr h="625068">
                <a:tc>
                  <a:txBody>
                    <a:bodyPr/>
                    <a:lstStyle/>
                    <a:p>
                      <a:r>
                        <a:rPr lang="en-US"/>
                        <a:t>Data virtualization using PolyBase</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b="1"/>
                        <a:t>Database performance</a:t>
                      </a:r>
                    </a:p>
                  </a:txBody>
                  <a:tcPr/>
                </a:tc>
                <a:tc>
                  <a:txBody>
                    <a:bodyPr/>
                    <a:lstStyle/>
                    <a:p>
                      <a:endParaRPr lang="en-US"/>
                    </a:p>
                  </a:txBody>
                  <a:tcPr/>
                </a:tc>
                <a:tc>
                  <a:txBody>
                    <a:bodyPr/>
                    <a:lstStyle/>
                    <a:p>
                      <a:endParaRPr lang="en-US"/>
                    </a:p>
                  </a:txBody>
                  <a:tcPr/>
                </a:tc>
                <a:tc>
                  <a:txBody>
                    <a:bodyPr/>
                    <a:lstStyle/>
                    <a:p>
                      <a:endParaRPr lang="en-US"/>
                    </a:p>
                  </a:txBody>
                  <a:tcPr/>
                </a:tc>
              </a:tr>
              <a:tr h="625068">
                <a:tc>
                  <a:txBody>
                    <a:bodyPr/>
                    <a:lstStyle/>
                    <a:p>
                      <a:r>
                        <a:rPr lang="en-US"/>
                        <a:t>In-memory database: in-memory OLTP</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a:t>In-Memory Database: Persistent Memory</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a:t>In-memory database: memory-optimized tempdb</a:t>
                      </a:r>
                    </a:p>
                  </a:txBody>
                  <a:tcPr/>
                </a:tc>
                <a:tc>
                  <a:txBody>
                    <a:bodyPr/>
                    <a:lstStyle/>
                    <a:p>
                      <a:r>
                        <a:rPr lang="en-US" sz="1200"/>
                        <a:t>Supported</a:t>
                      </a:r>
                      <a:endParaRPr lang="en-US"/>
                    </a:p>
                  </a:txBody>
                  <a:tcPr/>
                </a:tc>
                <a:tc>
                  <a:txBody>
                    <a:bodyPr/>
                    <a:lstStyle/>
                    <a:p>
                      <a:r>
                        <a:rPr lang="en-US"/>
                        <a:t>-</a:t>
                      </a:r>
                    </a:p>
                  </a:txBody>
                  <a:tcPr/>
                </a:tc>
                <a:tc>
                  <a:txBody>
                    <a:bodyPr/>
                    <a:lstStyle/>
                    <a:p>
                      <a:r>
                        <a:rPr lang="en-US"/>
                        <a:t>-</a:t>
                      </a:r>
                    </a:p>
                  </a:txBody>
                  <a:tcPr/>
                </a:tc>
              </a:tr>
              <a:tr h="625068">
                <a:tc>
                  <a:txBody>
                    <a:bodyPr/>
                    <a:lstStyle/>
                    <a:p>
                      <a:r>
                        <a:rPr lang="en-US"/>
                        <a:t>Real-time operational analytics</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a:t>Intelligent query processing</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a:t>-</a:t>
                      </a:r>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297366" y="610220"/>
          <a:ext cx="11572488" cy="6216796"/>
        </p:xfrm>
        <a:graphic>
          <a:graphicData uri="http://schemas.openxmlformats.org/drawingml/2006/table">
            <a:tbl>
              <a:tblPr firstRow="1" bandRow="1">
                <a:tableStyleId>{5C22544A-7EE6-4342-B048-85BDC9FD1C3A}</a:tableStyleId>
              </a:tblPr>
              <a:tblGrid>
                <a:gridCol w="8846634"/>
                <a:gridCol w="892098"/>
                <a:gridCol w="892097"/>
                <a:gridCol w="941659"/>
              </a:tblGrid>
              <a:tr h="660639">
                <a:tc>
                  <a:txBody>
                    <a:bodyPr/>
                    <a:lstStyle/>
                    <a:p>
                      <a:r>
                        <a:rPr lang="en-US"/>
                        <a:t>FEATURES</a:t>
                      </a:r>
                    </a:p>
                  </a:txBody>
                  <a:tcPr/>
                </a:tc>
                <a:tc>
                  <a:txBody>
                    <a:bodyPr/>
                    <a:lstStyle/>
                    <a:p>
                      <a:r>
                        <a:rPr lang="en-US" sz="1200"/>
                        <a:t>SQL SERVER</a:t>
                      </a:r>
                    </a:p>
                    <a:p>
                      <a:r>
                        <a:rPr lang="en-US" sz="1200"/>
                        <a:t>2019</a:t>
                      </a:r>
                      <a:endParaRPr lang="en-US" sz="2800"/>
                    </a:p>
                  </a:txBody>
                  <a:tcPr/>
                </a:tc>
                <a:tc>
                  <a:txBody>
                    <a:bodyPr/>
                    <a:lstStyle/>
                    <a:p>
                      <a:r>
                        <a:rPr lang="en-US" sz="1200"/>
                        <a:t>SQL SERVER</a:t>
                      </a:r>
                    </a:p>
                    <a:p>
                      <a:r>
                        <a:rPr lang="en-US" sz="1200"/>
                        <a:t>2017</a:t>
                      </a:r>
                      <a:endParaRPr lang="en-US"/>
                    </a:p>
                  </a:txBody>
                  <a:tcPr/>
                </a:tc>
                <a:tc>
                  <a:txBody>
                    <a:bodyPr/>
                    <a:lstStyle/>
                    <a:p>
                      <a:r>
                        <a:rPr lang="en-US" sz="1200"/>
                        <a:t>SQL SERVER</a:t>
                      </a:r>
                    </a:p>
                    <a:p>
                      <a:r>
                        <a:rPr lang="en-US" sz="1200"/>
                        <a:t>2016</a:t>
                      </a:r>
                      <a:endParaRPr lang="en-US"/>
                    </a:p>
                  </a:txBody>
                  <a:tcPr/>
                </a:tc>
              </a:tr>
              <a:tr h="555613">
                <a:tc>
                  <a:txBody>
                    <a:bodyPr/>
                    <a:lstStyle/>
                    <a:p>
                      <a:r>
                        <a:rPr lang="en-US" b="1"/>
                        <a:t>Database performance</a:t>
                      </a:r>
                    </a:p>
                  </a:txBody>
                  <a:tcPr/>
                </a:tc>
                <a:tc>
                  <a:txBody>
                    <a:bodyPr/>
                    <a:lstStyle/>
                    <a:p>
                      <a:endParaRPr lang="en-US"/>
                    </a:p>
                  </a:txBody>
                  <a:tcPr/>
                </a:tc>
                <a:tc>
                  <a:txBody>
                    <a:bodyPr/>
                    <a:lstStyle/>
                    <a:p>
                      <a:endParaRPr lang="en-US"/>
                    </a:p>
                  </a:txBody>
                  <a:tcPr/>
                </a:tc>
                <a:tc>
                  <a:txBody>
                    <a:bodyPr/>
                    <a:lstStyle/>
                    <a:p>
                      <a:endParaRPr lang="en-US"/>
                    </a:p>
                  </a:txBody>
                  <a:tcPr/>
                </a:tc>
              </a:tr>
              <a:tr h="625068">
                <a:tc>
                  <a:txBody>
                    <a:bodyPr/>
                    <a:lstStyle/>
                    <a:p>
                      <a:r>
                        <a:rPr lang="en-US"/>
                        <a:t>Intelligent performance</a:t>
                      </a:r>
                    </a:p>
                  </a:txBody>
                  <a:tcPr/>
                </a:tc>
                <a:tc>
                  <a:txBody>
                    <a:bodyPr/>
                    <a:lstStyle/>
                    <a:p>
                      <a:r>
                        <a:rPr lang="en-US" sz="1200"/>
                        <a:t>Supported</a:t>
                      </a:r>
                    </a:p>
                  </a:txBody>
                  <a:tcPr/>
                </a:tc>
                <a:tc>
                  <a:txBody>
                    <a:bodyPr/>
                    <a:lstStyle/>
                    <a:p>
                      <a:r>
                        <a:rPr lang="en-US"/>
                        <a:t>-</a:t>
                      </a:r>
                    </a:p>
                  </a:txBody>
                  <a:tcPr/>
                </a:tc>
                <a:tc>
                  <a:txBody>
                    <a:bodyPr/>
                    <a:lstStyle/>
                    <a:p>
                      <a:r>
                        <a:rPr lang="en-US"/>
                        <a:t>-</a:t>
                      </a:r>
                    </a:p>
                  </a:txBody>
                  <a:tcPr/>
                </a:tc>
              </a:tr>
              <a:tr h="625068">
                <a:tc>
                  <a:txBody>
                    <a:bodyPr/>
                    <a:lstStyle/>
                    <a:p>
                      <a:r>
                        <a:rPr lang="en-US" b="1"/>
                        <a:t>Availability</a:t>
                      </a:r>
                    </a:p>
                  </a:txBody>
                  <a:tcPr/>
                </a:tc>
                <a:tc>
                  <a:txBody>
                    <a:bodyPr/>
                    <a:lstStyle/>
                    <a:p>
                      <a:endParaRPr lang="en-US"/>
                    </a:p>
                  </a:txBody>
                  <a:tcPr/>
                </a:tc>
                <a:tc>
                  <a:txBody>
                    <a:bodyPr/>
                    <a:lstStyle/>
                    <a:p>
                      <a:endParaRPr lang="en-US"/>
                    </a:p>
                  </a:txBody>
                  <a:tcPr/>
                </a:tc>
                <a:tc>
                  <a:txBody>
                    <a:bodyPr/>
                    <a:lstStyle/>
                    <a:p>
                      <a:endParaRPr lang="en-US"/>
                    </a:p>
                  </a:txBody>
                  <a:tcPr/>
                </a:tc>
              </a:tr>
              <a:tr h="625068">
                <a:tc>
                  <a:txBody>
                    <a:bodyPr/>
                    <a:lstStyle/>
                    <a:p>
                      <a:r>
                        <a:rPr lang="en-US" b="0"/>
                        <a:t>Always on</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a:t>Accelerated database recovery</a:t>
                      </a:r>
                    </a:p>
                  </a:txBody>
                  <a:tcPr/>
                </a:tc>
                <a:tc>
                  <a:txBody>
                    <a:bodyPr/>
                    <a:lstStyle/>
                    <a:p>
                      <a:r>
                        <a:rPr lang="en-US" sz="1200"/>
                        <a:t>Supported</a:t>
                      </a:r>
                      <a:endParaRPr lang="en-US"/>
                    </a:p>
                  </a:txBody>
                  <a:tcPr/>
                </a:tc>
                <a:tc>
                  <a:txBody>
                    <a:bodyPr/>
                    <a:lstStyle/>
                    <a:p>
                      <a:r>
                        <a:rPr lang="en-US"/>
                        <a:t>-</a:t>
                      </a:r>
                    </a:p>
                  </a:txBody>
                  <a:tcPr/>
                </a:tc>
                <a:tc>
                  <a:txBody>
                    <a:bodyPr/>
                    <a:lstStyle/>
                    <a:p>
                      <a:r>
                        <a:rPr lang="en-US"/>
                        <a:t>-</a:t>
                      </a:r>
                    </a:p>
                  </a:txBody>
                  <a:tcPr/>
                </a:tc>
              </a:tr>
              <a:tr h="625068">
                <a:tc>
                  <a:txBody>
                    <a:bodyPr/>
                    <a:lstStyle/>
                    <a:p>
                      <a:r>
                        <a:rPr lang="en-US"/>
                        <a:t>Read scale-out availability groups</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b="1"/>
                        <a:t>Security</a:t>
                      </a:r>
                    </a:p>
                  </a:txBody>
                  <a:tcPr/>
                </a:tc>
                <a:tc>
                  <a:txBody>
                    <a:bodyPr/>
                    <a:lstStyle/>
                    <a:p>
                      <a:endParaRPr lang="en-US"/>
                    </a:p>
                  </a:txBody>
                  <a:tcPr/>
                </a:tc>
                <a:tc>
                  <a:txBody>
                    <a:bodyPr/>
                    <a:lstStyle/>
                    <a:p>
                      <a:endParaRPr lang="en-US"/>
                    </a:p>
                  </a:txBody>
                  <a:tcPr/>
                </a:tc>
                <a:tc>
                  <a:txBody>
                    <a:bodyPr/>
                    <a:lstStyle/>
                    <a:p>
                      <a:endParaRPr lang="en-US"/>
                    </a:p>
                  </a:txBody>
                  <a:tcPr/>
                </a:tc>
              </a:tr>
              <a:tr h="625068">
                <a:tc>
                  <a:txBody>
                    <a:bodyPr/>
                    <a:lstStyle/>
                    <a:p>
                      <a:r>
                        <a:rPr lang="en-US"/>
                        <a:t>Always encrypted</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a:t>Always encrypted with secure enclaves</a:t>
                      </a:r>
                    </a:p>
                  </a:txBody>
                  <a:tcPr/>
                </a:tc>
                <a:tc>
                  <a:txBody>
                    <a:bodyPr/>
                    <a:lstStyle/>
                    <a:p>
                      <a:r>
                        <a:rPr lang="en-US" sz="1200"/>
                        <a:t>Supported</a:t>
                      </a:r>
                      <a:endParaRPr lang="en-US"/>
                    </a:p>
                  </a:txBody>
                  <a:tcPr/>
                </a:tc>
                <a:tc>
                  <a:txBody>
                    <a:bodyPr/>
                    <a:lstStyle/>
                    <a:p>
                      <a:endParaRPr lang="en-US"/>
                    </a:p>
                  </a:txBody>
                  <a:tcPr/>
                </a:tc>
                <a:tc>
                  <a:txBody>
                    <a:bodyPr/>
                    <a:lstStyle/>
                    <a:p>
                      <a:r>
                        <a:rPr lang="en-US"/>
                        <a:t>-</a:t>
                      </a:r>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297366" y="610220"/>
          <a:ext cx="11572488" cy="6216796"/>
        </p:xfrm>
        <a:graphic>
          <a:graphicData uri="http://schemas.openxmlformats.org/drawingml/2006/table">
            <a:tbl>
              <a:tblPr firstRow="1" bandRow="1">
                <a:tableStyleId>{5C22544A-7EE6-4342-B048-85BDC9FD1C3A}</a:tableStyleId>
              </a:tblPr>
              <a:tblGrid>
                <a:gridCol w="8846634"/>
                <a:gridCol w="892098"/>
                <a:gridCol w="892097"/>
                <a:gridCol w="941659"/>
              </a:tblGrid>
              <a:tr h="660639">
                <a:tc>
                  <a:txBody>
                    <a:bodyPr/>
                    <a:lstStyle/>
                    <a:p>
                      <a:r>
                        <a:rPr lang="en-US"/>
                        <a:t>FEATURES</a:t>
                      </a:r>
                    </a:p>
                  </a:txBody>
                  <a:tcPr/>
                </a:tc>
                <a:tc>
                  <a:txBody>
                    <a:bodyPr/>
                    <a:lstStyle/>
                    <a:p>
                      <a:r>
                        <a:rPr lang="en-US" sz="1200"/>
                        <a:t>SQL SERVER</a:t>
                      </a:r>
                    </a:p>
                    <a:p>
                      <a:r>
                        <a:rPr lang="en-US" sz="1200"/>
                        <a:t>2019</a:t>
                      </a:r>
                      <a:endParaRPr lang="en-US" sz="2800"/>
                    </a:p>
                  </a:txBody>
                  <a:tcPr/>
                </a:tc>
                <a:tc>
                  <a:txBody>
                    <a:bodyPr/>
                    <a:lstStyle/>
                    <a:p>
                      <a:r>
                        <a:rPr lang="en-US" sz="1200"/>
                        <a:t>SQL SERVER</a:t>
                      </a:r>
                    </a:p>
                    <a:p>
                      <a:r>
                        <a:rPr lang="en-US" sz="1200"/>
                        <a:t>2017</a:t>
                      </a:r>
                      <a:endParaRPr lang="en-US"/>
                    </a:p>
                  </a:txBody>
                  <a:tcPr/>
                </a:tc>
                <a:tc>
                  <a:txBody>
                    <a:bodyPr/>
                    <a:lstStyle/>
                    <a:p>
                      <a:r>
                        <a:rPr lang="en-US" sz="1200"/>
                        <a:t>SQL SERVER</a:t>
                      </a:r>
                    </a:p>
                    <a:p>
                      <a:r>
                        <a:rPr lang="en-US" sz="1200"/>
                        <a:t>2016</a:t>
                      </a:r>
                      <a:endParaRPr lang="en-US"/>
                    </a:p>
                  </a:txBody>
                  <a:tcPr/>
                </a:tc>
              </a:tr>
              <a:tr h="555613">
                <a:tc>
                  <a:txBody>
                    <a:bodyPr/>
                    <a:lstStyle/>
                    <a:p>
                      <a:r>
                        <a:rPr lang="en-US" b="1"/>
                        <a:t>Security</a:t>
                      </a:r>
                    </a:p>
                  </a:txBody>
                  <a:tcPr/>
                </a:tc>
                <a:tc>
                  <a:txBody>
                    <a:bodyPr/>
                    <a:lstStyle/>
                    <a:p>
                      <a:endParaRPr lang="en-US"/>
                    </a:p>
                  </a:txBody>
                  <a:tcPr/>
                </a:tc>
                <a:tc>
                  <a:txBody>
                    <a:bodyPr/>
                    <a:lstStyle/>
                    <a:p>
                      <a:endParaRPr lang="en-US"/>
                    </a:p>
                  </a:txBody>
                  <a:tcPr/>
                </a:tc>
                <a:tc>
                  <a:txBody>
                    <a:bodyPr/>
                    <a:lstStyle/>
                    <a:p>
                      <a:endParaRPr lang="en-US"/>
                    </a:p>
                  </a:txBody>
                  <a:tcPr/>
                </a:tc>
              </a:tr>
              <a:tr h="625068">
                <a:tc>
                  <a:txBody>
                    <a:bodyPr/>
                    <a:lstStyle/>
                    <a:p>
                      <a:r>
                        <a:rPr lang="en-US"/>
                        <a:t>Data discovery and classification</a:t>
                      </a:r>
                    </a:p>
                  </a:txBody>
                  <a:tcPr/>
                </a:tc>
                <a:tc>
                  <a:txBody>
                    <a:bodyPr/>
                    <a:lstStyle/>
                    <a:p>
                      <a:r>
                        <a:rPr lang="en-US" sz="1200"/>
                        <a:t>Supported</a:t>
                      </a:r>
                    </a:p>
                  </a:txBody>
                  <a:tcPr/>
                </a:tc>
                <a:tc>
                  <a:txBody>
                    <a:bodyPr/>
                    <a:lstStyle/>
                    <a:p>
                      <a:r>
                        <a:rPr lang="en-US"/>
                        <a:t>-</a:t>
                      </a:r>
                    </a:p>
                  </a:txBody>
                  <a:tcPr/>
                </a:tc>
                <a:tc>
                  <a:txBody>
                    <a:bodyPr/>
                    <a:lstStyle/>
                    <a:p>
                      <a:r>
                        <a:rPr lang="en-US"/>
                        <a:t>-</a:t>
                      </a:r>
                    </a:p>
                  </a:txBody>
                  <a:tcPr/>
                </a:tc>
              </a:tr>
              <a:tr h="625068">
                <a:tc>
                  <a:txBody>
                    <a:bodyPr/>
                    <a:lstStyle/>
                    <a:p>
                      <a:r>
                        <a:rPr lang="en-US"/>
                        <a:t>Transparent data encryption</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b="0"/>
                        <a:t>Backup encryption support</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a:t>Encryption at rest and in motion</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a:t>Dynamic data masking and row-level security</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b="1"/>
                        <a:t>Cloud readiness</a:t>
                      </a:r>
                    </a:p>
                  </a:txBody>
                  <a:tcPr/>
                </a:tc>
                <a:tc>
                  <a:txBody>
                    <a:bodyPr/>
                    <a:lstStyle/>
                    <a:p>
                      <a:endParaRPr lang="en-US"/>
                    </a:p>
                  </a:txBody>
                  <a:tcPr/>
                </a:tc>
                <a:tc>
                  <a:txBody>
                    <a:bodyPr/>
                    <a:lstStyle/>
                    <a:p>
                      <a:endParaRPr lang="en-US"/>
                    </a:p>
                  </a:txBody>
                  <a:tcPr/>
                </a:tc>
                <a:tc>
                  <a:txBody>
                    <a:bodyPr/>
                    <a:lstStyle/>
                    <a:p>
                      <a:endParaRPr lang="en-US"/>
                    </a:p>
                  </a:txBody>
                  <a:tcPr/>
                </a:tc>
              </a:tr>
              <a:tr h="625068">
                <a:tc>
                  <a:txBody>
                    <a:bodyPr/>
                    <a:lstStyle/>
                    <a:p>
                      <a:r>
                        <a:rPr lang="en-US"/>
                        <a:t>Backup to Azure</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a:t>Disaster recovery to Azure</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297366" y="610220"/>
          <a:ext cx="11572488" cy="6216796"/>
        </p:xfrm>
        <a:graphic>
          <a:graphicData uri="http://schemas.openxmlformats.org/drawingml/2006/table">
            <a:tbl>
              <a:tblPr firstRow="1" bandRow="1">
                <a:tableStyleId>{5C22544A-7EE6-4342-B048-85BDC9FD1C3A}</a:tableStyleId>
              </a:tblPr>
              <a:tblGrid>
                <a:gridCol w="8846634"/>
                <a:gridCol w="892098"/>
                <a:gridCol w="892097"/>
                <a:gridCol w="941659"/>
              </a:tblGrid>
              <a:tr h="660639">
                <a:tc>
                  <a:txBody>
                    <a:bodyPr/>
                    <a:lstStyle/>
                    <a:p>
                      <a:r>
                        <a:rPr lang="en-US"/>
                        <a:t>FEATURES</a:t>
                      </a:r>
                    </a:p>
                  </a:txBody>
                  <a:tcPr/>
                </a:tc>
                <a:tc>
                  <a:txBody>
                    <a:bodyPr/>
                    <a:lstStyle/>
                    <a:p>
                      <a:r>
                        <a:rPr lang="en-US" sz="1200"/>
                        <a:t>SQL SERVER</a:t>
                      </a:r>
                    </a:p>
                    <a:p>
                      <a:r>
                        <a:rPr lang="en-US" sz="1200"/>
                        <a:t>2019</a:t>
                      </a:r>
                      <a:endParaRPr lang="en-US" sz="2800"/>
                    </a:p>
                  </a:txBody>
                  <a:tcPr/>
                </a:tc>
                <a:tc>
                  <a:txBody>
                    <a:bodyPr/>
                    <a:lstStyle/>
                    <a:p>
                      <a:r>
                        <a:rPr lang="en-US" sz="1200"/>
                        <a:t>SQL SERVER</a:t>
                      </a:r>
                    </a:p>
                    <a:p>
                      <a:r>
                        <a:rPr lang="en-US" sz="1200"/>
                        <a:t>2017</a:t>
                      </a:r>
                      <a:endParaRPr lang="en-US"/>
                    </a:p>
                  </a:txBody>
                  <a:tcPr/>
                </a:tc>
                <a:tc>
                  <a:txBody>
                    <a:bodyPr/>
                    <a:lstStyle/>
                    <a:p>
                      <a:r>
                        <a:rPr lang="en-US" sz="1200"/>
                        <a:t>SQL SERVER</a:t>
                      </a:r>
                    </a:p>
                    <a:p>
                      <a:r>
                        <a:rPr lang="en-US" sz="1200"/>
                        <a:t>2016</a:t>
                      </a:r>
                      <a:endParaRPr lang="en-US"/>
                    </a:p>
                  </a:txBody>
                  <a:tcPr/>
                </a:tc>
              </a:tr>
              <a:tr h="555613">
                <a:tc>
                  <a:txBody>
                    <a:bodyPr/>
                    <a:lstStyle/>
                    <a:p>
                      <a:r>
                        <a:rPr lang="en-US" b="0"/>
                        <a:t>Optimized virtual machine (VM) images in Azure gallery</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a:t>Free asynchronous replication on Azure Virtual Machines for disaster recovery</a:t>
                      </a:r>
                    </a:p>
                  </a:txBody>
                  <a:tcPr/>
                </a:tc>
                <a:tc>
                  <a:txBody>
                    <a:bodyPr/>
                    <a:lstStyle/>
                    <a:p>
                      <a:r>
                        <a:rPr lang="en-US" sz="1200"/>
                        <a:t>Supported</a:t>
                      </a:r>
                    </a:p>
                  </a:txBody>
                  <a:tcPr/>
                </a:tc>
                <a:tc>
                  <a:txBody>
                    <a:bodyPr/>
                    <a:lstStyle/>
                    <a:p>
                      <a:r>
                        <a:rPr lang="en-US"/>
                        <a:t>-</a:t>
                      </a:r>
                    </a:p>
                  </a:txBody>
                  <a:tcPr/>
                </a:tc>
                <a:tc>
                  <a:txBody>
                    <a:bodyPr/>
                    <a:lstStyle/>
                    <a:p>
                      <a:r>
                        <a:rPr lang="en-US"/>
                        <a:t>-</a:t>
                      </a:r>
                    </a:p>
                  </a:txBody>
                  <a:tcPr/>
                </a:tc>
              </a:tr>
              <a:tr h="625068">
                <a:tc>
                  <a:txBody>
                    <a:bodyPr/>
                    <a:lstStyle/>
                    <a:p>
                      <a:r>
                        <a:rPr lang="en-US" b="1"/>
                        <a:t>Management and programmability</a:t>
                      </a:r>
                    </a:p>
                  </a:txBody>
                  <a:tcPr/>
                </a:tc>
                <a:tc>
                  <a:txBody>
                    <a:bodyPr/>
                    <a:lstStyle/>
                    <a:p>
                      <a:endParaRPr lang="en-US"/>
                    </a:p>
                  </a:txBody>
                  <a:tcPr/>
                </a:tc>
                <a:tc>
                  <a:txBody>
                    <a:bodyPr/>
                    <a:lstStyle/>
                    <a:p>
                      <a:endParaRPr lang="en-US"/>
                    </a:p>
                  </a:txBody>
                  <a:tcPr/>
                </a:tc>
                <a:tc>
                  <a:txBody>
                    <a:bodyPr/>
                    <a:lstStyle/>
                    <a:p>
                      <a:endParaRPr lang="en-US"/>
                    </a:p>
                  </a:txBody>
                  <a:tcPr/>
                </a:tc>
              </a:tr>
              <a:tr h="625068">
                <a:tc>
                  <a:txBody>
                    <a:bodyPr/>
                    <a:lstStyle/>
                    <a:p>
                      <a:r>
                        <a:rPr lang="en-US" b="0"/>
                        <a:t>Linux support</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a:t>-</a:t>
                      </a:r>
                    </a:p>
                  </a:txBody>
                  <a:tcPr/>
                </a:tc>
              </a:tr>
              <a:tr h="625068">
                <a:tc>
                  <a:txBody>
                    <a:bodyPr/>
                    <a:lstStyle/>
                    <a:p>
                      <a:r>
                        <a:rPr lang="en-US"/>
                        <a:t>Container support</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a:t>-</a:t>
                      </a:r>
                    </a:p>
                  </a:txBody>
                  <a:tcPr/>
                </a:tc>
              </a:tr>
              <a:tr h="625068">
                <a:tc>
                  <a:txBody>
                    <a:bodyPr/>
                    <a:lstStyle/>
                    <a:p>
                      <a:r>
                        <a:rPr lang="en-US"/>
                        <a:t>Kubernetes support</a:t>
                      </a:r>
                    </a:p>
                  </a:txBody>
                  <a:tcPr/>
                </a:tc>
                <a:tc>
                  <a:txBody>
                    <a:bodyPr/>
                    <a:lstStyle/>
                    <a:p>
                      <a:r>
                        <a:rPr lang="en-US" sz="1200"/>
                        <a:t>Supported</a:t>
                      </a:r>
                      <a:endParaRPr lang="en-US"/>
                    </a:p>
                  </a:txBody>
                  <a:tcPr/>
                </a:tc>
                <a:tc>
                  <a:txBody>
                    <a:bodyPr/>
                    <a:lstStyle/>
                    <a:p>
                      <a:r>
                        <a:rPr lang="en-US"/>
                        <a:t>-</a:t>
                      </a:r>
                    </a:p>
                  </a:txBody>
                  <a:tcPr/>
                </a:tc>
                <a:tc>
                  <a:txBody>
                    <a:bodyPr/>
                    <a:lstStyle/>
                    <a:p>
                      <a:r>
                        <a:rPr lang="en-US"/>
                        <a:t>-</a:t>
                      </a:r>
                    </a:p>
                  </a:txBody>
                  <a:tcPr/>
                </a:tc>
              </a:tr>
              <a:tr h="625068">
                <a:tc>
                  <a:txBody>
                    <a:bodyPr/>
                    <a:lstStyle/>
                    <a:p>
                      <a:r>
                        <a:rPr lang="en-US"/>
                        <a:t>Temporal tables</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a:t>JSON support</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a:t>Graph data support</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a:t>-</a:t>
                      </a:r>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297366" y="610220"/>
          <a:ext cx="11572488" cy="6216796"/>
        </p:xfrm>
        <a:graphic>
          <a:graphicData uri="http://schemas.openxmlformats.org/drawingml/2006/table">
            <a:tbl>
              <a:tblPr firstRow="1" bandRow="1">
                <a:tableStyleId>{5C22544A-7EE6-4342-B048-85BDC9FD1C3A}</a:tableStyleId>
              </a:tblPr>
              <a:tblGrid>
                <a:gridCol w="8846634"/>
                <a:gridCol w="892098"/>
                <a:gridCol w="892097"/>
                <a:gridCol w="941659"/>
              </a:tblGrid>
              <a:tr h="660639">
                <a:tc>
                  <a:txBody>
                    <a:bodyPr/>
                    <a:lstStyle/>
                    <a:p>
                      <a:r>
                        <a:rPr lang="en-US"/>
                        <a:t>FEATURES</a:t>
                      </a:r>
                    </a:p>
                  </a:txBody>
                  <a:tcPr/>
                </a:tc>
                <a:tc>
                  <a:txBody>
                    <a:bodyPr/>
                    <a:lstStyle/>
                    <a:p>
                      <a:r>
                        <a:rPr lang="en-US" sz="1200"/>
                        <a:t>SQL SERVER</a:t>
                      </a:r>
                    </a:p>
                    <a:p>
                      <a:r>
                        <a:rPr lang="en-US" sz="1200"/>
                        <a:t>2019</a:t>
                      </a:r>
                      <a:endParaRPr lang="en-US" sz="2800"/>
                    </a:p>
                  </a:txBody>
                  <a:tcPr/>
                </a:tc>
                <a:tc>
                  <a:txBody>
                    <a:bodyPr/>
                    <a:lstStyle/>
                    <a:p>
                      <a:r>
                        <a:rPr lang="en-US" sz="1200"/>
                        <a:t>SQL SERVER</a:t>
                      </a:r>
                    </a:p>
                    <a:p>
                      <a:r>
                        <a:rPr lang="en-US" sz="1200"/>
                        <a:t>2017</a:t>
                      </a:r>
                      <a:endParaRPr lang="en-US"/>
                    </a:p>
                  </a:txBody>
                  <a:tcPr/>
                </a:tc>
                <a:tc>
                  <a:txBody>
                    <a:bodyPr/>
                    <a:lstStyle/>
                    <a:p>
                      <a:r>
                        <a:rPr lang="en-US" sz="1200"/>
                        <a:t>SQL SERVER</a:t>
                      </a:r>
                    </a:p>
                    <a:p>
                      <a:r>
                        <a:rPr lang="en-US" sz="1200"/>
                        <a:t>2016</a:t>
                      </a:r>
                      <a:endParaRPr lang="en-US"/>
                    </a:p>
                  </a:txBody>
                  <a:tcPr/>
                </a:tc>
              </a:tr>
              <a:tr h="555613">
                <a:tc>
                  <a:txBody>
                    <a:bodyPr/>
                    <a:lstStyle/>
                    <a:p>
                      <a:r>
                        <a:rPr lang="en-US" b="1"/>
                        <a:t>Management and programmability</a:t>
                      </a:r>
                    </a:p>
                  </a:txBody>
                  <a:tcPr/>
                </a:tc>
                <a:tc>
                  <a:txBody>
                    <a:bodyPr/>
                    <a:lstStyle/>
                    <a:p>
                      <a:endParaRPr lang="en-US"/>
                    </a:p>
                  </a:txBody>
                  <a:tcPr/>
                </a:tc>
                <a:tc>
                  <a:txBody>
                    <a:bodyPr/>
                    <a:lstStyle/>
                    <a:p>
                      <a:endParaRPr lang="en-US"/>
                    </a:p>
                  </a:txBody>
                  <a:tcPr/>
                </a:tc>
                <a:tc>
                  <a:txBody>
                    <a:bodyPr/>
                    <a:lstStyle/>
                    <a:p>
                      <a:endParaRPr lang="en-US"/>
                    </a:p>
                  </a:txBody>
                  <a:tcPr/>
                </a:tc>
              </a:tr>
              <a:tr h="625068">
                <a:tc>
                  <a:txBody>
                    <a:bodyPr/>
                    <a:lstStyle/>
                    <a:p>
                      <a:r>
                        <a:rPr lang="en-US"/>
                        <a:t>UTF 8 support</a:t>
                      </a:r>
                    </a:p>
                  </a:txBody>
                  <a:tcPr/>
                </a:tc>
                <a:tc>
                  <a:txBody>
                    <a:bodyPr/>
                    <a:lstStyle/>
                    <a:p>
                      <a:r>
                        <a:rPr lang="en-US" sz="1200"/>
                        <a:t>Supported</a:t>
                      </a:r>
                    </a:p>
                  </a:txBody>
                  <a:tcPr/>
                </a:tc>
                <a:tc>
                  <a:txBody>
                    <a:bodyPr/>
                    <a:lstStyle/>
                    <a:p>
                      <a:r>
                        <a:rPr lang="en-US"/>
                        <a:t>-</a:t>
                      </a:r>
                    </a:p>
                  </a:txBody>
                  <a:tcPr/>
                </a:tc>
                <a:tc>
                  <a:txBody>
                    <a:bodyPr/>
                    <a:lstStyle/>
                    <a:p>
                      <a:r>
                        <a:rPr lang="en-US"/>
                        <a:t>-</a:t>
                      </a:r>
                    </a:p>
                  </a:txBody>
                  <a:tcPr/>
                </a:tc>
              </a:tr>
              <a:tr h="625068">
                <a:tc>
                  <a:txBody>
                    <a:bodyPr/>
                    <a:lstStyle/>
                    <a:p>
                      <a:r>
                        <a:rPr lang="en-US"/>
                        <a:t>Java support</a:t>
                      </a:r>
                    </a:p>
                  </a:txBody>
                  <a:tcPr/>
                </a:tc>
                <a:tc>
                  <a:txBody>
                    <a:bodyPr/>
                    <a:lstStyle/>
                    <a:p>
                      <a:r>
                        <a:rPr lang="en-US" sz="1200"/>
                        <a:t>Supported</a:t>
                      </a:r>
                      <a:endParaRPr lang="en-US"/>
                    </a:p>
                  </a:txBody>
                  <a:tcPr/>
                </a:tc>
                <a:tc>
                  <a:txBody>
                    <a:bodyPr/>
                    <a:lstStyle/>
                    <a:p>
                      <a:r>
                        <a:rPr lang="en-US"/>
                        <a:t>-</a:t>
                      </a:r>
                    </a:p>
                  </a:txBody>
                  <a:tcPr/>
                </a:tc>
                <a:tc>
                  <a:txBody>
                    <a:bodyPr/>
                    <a:lstStyle/>
                    <a:p>
                      <a:r>
                        <a:rPr lang="en-US"/>
                        <a:t>-</a:t>
                      </a:r>
                    </a:p>
                  </a:txBody>
                  <a:tcPr/>
                </a:tc>
              </a:tr>
              <a:tr h="625068">
                <a:tc>
                  <a:txBody>
                    <a:bodyPr/>
                    <a:lstStyle/>
                    <a:p>
                      <a:r>
                        <a:rPr lang="en-US" b="0"/>
                        <a:t>Azure Data Studio to manage SQL Server including support for T-SQL using notebooks</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a:t>Database compatibility certification</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b="1"/>
                        <a:t>BI and Analytics Support</a:t>
                      </a:r>
                    </a:p>
                  </a:txBody>
                  <a:tcPr/>
                </a:tc>
                <a:tc>
                  <a:txBody>
                    <a:bodyPr/>
                    <a:lstStyle/>
                    <a:p>
                      <a:endParaRPr lang="en-US"/>
                    </a:p>
                  </a:txBody>
                  <a:tcPr/>
                </a:tc>
                <a:tc>
                  <a:txBody>
                    <a:bodyPr/>
                    <a:lstStyle/>
                    <a:p>
                      <a:endParaRPr lang="en-US"/>
                    </a:p>
                  </a:txBody>
                  <a:tcPr/>
                </a:tc>
                <a:tc>
                  <a:txBody>
                    <a:bodyPr/>
                    <a:lstStyle/>
                    <a:p>
                      <a:endParaRPr lang="en-US"/>
                    </a:p>
                  </a:txBody>
                  <a:tcPr/>
                </a:tc>
              </a:tr>
              <a:tr h="625068">
                <a:tc>
                  <a:txBody>
                    <a:bodyPr/>
                    <a:lstStyle/>
                    <a:p>
                      <a:r>
                        <a:rPr lang="en-US"/>
                        <a:t>Integration services managed as a server</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a:t>Tabular BI semantic model</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a:t>Master data services</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a:t>-</a:t>
                      </a:r>
                      <a:r>
                        <a:rPr lang="en-US" sz="1200"/>
                        <a:t>Supported</a:t>
                      </a:r>
                      <a:endParaRPr lang="en-US"/>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EditPoints="1"/>
          </p:cNvSpPr>
          <p:nvPr>
            <p:ph idx="1"/>
          </p:nvPr>
        </p:nvSpPr>
        <p:spPr>
          <a:xfrm>
            <a:off x="1162757" y="721735"/>
            <a:ext cx="9877777" cy="5404428"/>
          </a:xfrm>
          <a:prstGeom prst="rect">
            <a:avLst/>
          </a:prstGeom>
        </p:spPr>
        <p:txBody>
          <a:bodyPr/>
          <a:lstStyle/>
          <a:p/>
        </p:txBody>
      </p:sp>
      <p:graphicFrame>
        <p:nvGraphicFramePr>
          <p:cNvPr id="4" name="Table 3"/>
          <p:cNvGraphicFramePr>
            <a:graphicFrameLocks noGrp="1"/>
          </p:cNvGraphicFramePr>
          <p:nvPr/>
        </p:nvGraphicFramePr>
        <p:xfrm>
          <a:off x="693854" y="780585"/>
          <a:ext cx="11262730" cy="5647153"/>
        </p:xfrm>
        <a:graphic>
          <a:graphicData uri="http://schemas.openxmlformats.org/drawingml/2006/table">
            <a:tbl>
              <a:tblPr firstRow="1" bandRow="1">
                <a:tableStyleId>{5C22544A-7EE6-4342-B048-85BDC9FD1C3A}</a:tableStyleId>
              </a:tblPr>
              <a:tblGrid>
                <a:gridCol w="902119"/>
                <a:gridCol w="4757236"/>
                <a:gridCol w="5603375"/>
              </a:tblGrid>
              <a:tr h="358881">
                <a:tc>
                  <a:txBody>
                    <a:bodyPr/>
                    <a:lstStyle/>
                    <a:p>
                      <a:endParaRPr lang="en-US"/>
                    </a:p>
                  </a:txBody>
                  <a:tcPr/>
                </a:tc>
                <a:tc>
                  <a:txBody>
                    <a:bodyPr/>
                    <a:lstStyle/>
                    <a:p>
                      <a:r>
                        <a:rPr lang="en-US"/>
                        <a:t>FUNCTIONS</a:t>
                      </a:r>
                    </a:p>
                  </a:txBody>
                  <a:tcPr/>
                </a:tc>
                <a:tc>
                  <a:txBody>
                    <a:bodyPr/>
                    <a:lstStyle/>
                    <a:p>
                      <a:r>
                        <a:rPr lang="en-US"/>
                        <a:t>STORED PROCEDURE</a:t>
                      </a:r>
                    </a:p>
                  </a:txBody>
                  <a:tcPr/>
                </a:tc>
              </a:tr>
              <a:tr h="358881">
                <a:tc>
                  <a:txBody>
                    <a:bodyPr/>
                    <a:lstStyle/>
                    <a:p>
                      <a:r>
                        <a:rPr lang="en-US"/>
                        <a:t>1. </a:t>
                      </a:r>
                    </a:p>
                  </a:txBody>
                  <a:tcPr/>
                </a:tc>
                <a:tc>
                  <a:txBody>
                    <a:bodyPr/>
                    <a:lstStyle/>
                    <a:p>
                      <a:r>
                        <a:rPr lang="en-IN" sz="1800" b="0" i="0" u="none" strike="noStrike">
                          <a:latin typeface="+mn-lt"/>
                          <a:ea typeface="+mn-lt"/>
                          <a:cs typeface="+mn-cs"/>
                        </a:rPr>
                        <a:t> call function from select statements</a:t>
                      </a:r>
                      <a:endParaRPr lang="en-US"/>
                    </a:p>
                  </a:txBody>
                  <a:tcPr/>
                </a:tc>
                <a:tc>
                  <a:txBody>
                    <a:bodyPr/>
                    <a:lstStyle/>
                    <a:p>
                      <a:r>
                        <a:rPr lang="en-IN" sz="1800" b="0" i="0" u="none" strike="noStrike">
                          <a:latin typeface="+mn-lt"/>
                          <a:ea typeface="+mn-lt"/>
                          <a:cs typeface="+mn-cs"/>
                        </a:rPr>
                        <a:t>cannot call a procedure using select statements</a:t>
                      </a:r>
                      <a:endParaRPr lang="en-US"/>
                    </a:p>
                  </a:txBody>
                  <a:tcPr/>
                </a:tc>
              </a:tr>
              <a:tr h="628041">
                <a:tc>
                  <a:txBody>
                    <a:bodyPr/>
                    <a:lstStyle/>
                    <a:p>
                      <a:r>
                        <a:rPr lang="en-US"/>
                        <a:t>2. </a:t>
                      </a:r>
                    </a:p>
                  </a:txBody>
                  <a:tcPr/>
                </a:tc>
                <a:tc>
                  <a:txBody>
                    <a:bodyPr/>
                    <a:lstStyle/>
                    <a:p>
                      <a:r>
                        <a:rPr lang="en-IN" sz="1800" b="0" i="0" u="none" strike="noStrike">
                          <a:latin typeface="Candara"/>
                          <a:ea typeface="Candara"/>
                          <a:cs typeface="Candara"/>
                        </a:rPr>
                        <a:t>A function has a return type and returns a value</a:t>
                      </a:r>
                      <a:endParaRPr lang="en-US">
                        <a:latin typeface="Candara"/>
                        <a:ea typeface="Candara"/>
                        <a:cs typeface="Candara"/>
                      </a:endParaRPr>
                    </a:p>
                  </a:txBody>
                  <a:tcPr/>
                </a:tc>
                <a:tc>
                  <a:txBody>
                    <a:bodyPr/>
                    <a:lstStyle/>
                    <a:p>
                      <a:r>
                        <a:rPr lang="en-IN" sz="1800" b="0" i="0" u="none" strike="noStrike">
                          <a:latin typeface="Candara"/>
                          <a:ea typeface="Candara"/>
                          <a:cs typeface="Candara"/>
                        </a:rPr>
                        <a:t>A procedure does not have a return type. But it returns values using the OUT parameters.</a:t>
                      </a:r>
                      <a:endParaRPr lang="en-US">
                        <a:latin typeface="Candara"/>
                        <a:ea typeface="Candara"/>
                        <a:cs typeface="Candara"/>
                      </a:endParaRPr>
                    </a:p>
                  </a:txBody>
                  <a:tcPr/>
                </a:tc>
              </a:tr>
              <a:tr h="897201">
                <a:tc>
                  <a:txBody>
                    <a:bodyPr/>
                    <a:lstStyle/>
                    <a:p>
                      <a:r>
                        <a:rPr lang="en-US"/>
                        <a:t>3. </a:t>
                      </a:r>
                    </a:p>
                  </a:txBody>
                  <a:tcPr/>
                </a:tc>
                <a:tc>
                  <a:txBody>
                    <a:bodyPr/>
                    <a:lstStyle/>
                    <a:p>
                      <a:r>
                        <a:rPr lang="en-IN" sz="1800" b="0" i="0" u="none" strike="noStrike">
                          <a:latin typeface="Candara"/>
                          <a:ea typeface="Candara"/>
                          <a:cs typeface="Candara"/>
                        </a:rPr>
                        <a:t>You cannot use a function with Data Manipulation queries. Only Select queries are allowed in functions.</a:t>
                      </a:r>
                      <a:endParaRPr lang="en-US">
                        <a:latin typeface="Candara"/>
                        <a:ea typeface="Candara"/>
                        <a:cs typeface="Candara"/>
                      </a:endParaRPr>
                    </a:p>
                  </a:txBody>
                  <a:tcPr/>
                </a:tc>
                <a:tc>
                  <a:txBody>
                    <a:bodyPr/>
                    <a:lstStyle/>
                    <a:p>
                      <a:r>
                        <a:rPr lang="en-IN" sz="1800" b="0" i="0" u="none" strike="noStrike">
                          <a:latin typeface="Candara"/>
                          <a:ea typeface="Candara"/>
                          <a:cs typeface="Candara"/>
                        </a:rPr>
                        <a:t>You can use DML queries such as insert, update, select etc… with procedures.</a:t>
                      </a:r>
                      <a:endParaRPr lang="en-US">
                        <a:latin typeface="Candara"/>
                        <a:ea typeface="Candara"/>
                        <a:cs typeface="Candara"/>
                      </a:endParaRPr>
                    </a:p>
                  </a:txBody>
                  <a:tcPr/>
                </a:tc>
              </a:tr>
              <a:tr h="530568">
                <a:tc>
                  <a:txBody>
                    <a:bodyPr/>
                    <a:lstStyle/>
                    <a:p>
                      <a:r>
                        <a:rPr lang="en-US"/>
                        <a:t>4. </a:t>
                      </a:r>
                    </a:p>
                  </a:txBody>
                  <a:tcPr/>
                </a:tc>
                <a:tc>
                  <a:txBody>
                    <a:bodyPr/>
                    <a:lstStyle/>
                    <a:p>
                      <a:r>
                        <a:rPr lang="en-IN" sz="1800" b="0" i="0" u="none" strike="noStrike">
                          <a:latin typeface="Candara"/>
                          <a:ea typeface="Candara"/>
                          <a:cs typeface="Candara"/>
                        </a:rPr>
                        <a:t>A function does not allow output parameters</a:t>
                      </a:r>
                      <a:endParaRPr lang="en-US">
                        <a:latin typeface="Candara"/>
                        <a:ea typeface="Candara"/>
                        <a:cs typeface="Candara"/>
                      </a:endParaRPr>
                    </a:p>
                  </a:txBody>
                  <a:tcPr/>
                </a:tc>
                <a:tc>
                  <a:txBody>
                    <a:bodyPr/>
                    <a:lstStyle/>
                    <a:p>
                      <a:r>
                        <a:rPr lang="en-IN" sz="1800" b="0" i="0" u="none" strike="noStrike">
                          <a:latin typeface="Candara"/>
                          <a:ea typeface="Candara"/>
                          <a:cs typeface="Candara"/>
                        </a:rPr>
                        <a:t>A procedure allows both input and output parameters.</a:t>
                      </a:r>
                      <a:endParaRPr lang="en-US">
                        <a:latin typeface="Candara"/>
                        <a:ea typeface="Candara"/>
                        <a:cs typeface="Candara"/>
                      </a:endParaRPr>
                    </a:p>
                  </a:txBody>
                  <a:tcPr/>
                </a:tc>
              </a:tr>
              <a:tr h="628041">
                <a:tc>
                  <a:txBody>
                    <a:bodyPr/>
                    <a:lstStyle/>
                    <a:p>
                      <a:r>
                        <a:rPr lang="en-US">
                          <a:latin typeface="Candara"/>
                          <a:ea typeface="Candara"/>
                          <a:cs typeface="Candara"/>
                        </a:rPr>
                        <a:t>5. </a:t>
                      </a:r>
                    </a:p>
                  </a:txBody>
                  <a:tcPr/>
                </a:tc>
                <a:tc>
                  <a:txBody>
                    <a:bodyPr/>
                    <a:lstStyle/>
                    <a:p>
                      <a:r>
                        <a:rPr lang="en-IN" sz="1800" b="0" i="0" u="none" strike="noStrike">
                          <a:latin typeface="Candara"/>
                          <a:ea typeface="Candara"/>
                          <a:cs typeface="Candara"/>
                        </a:rPr>
                        <a:t>You cannot manage transactions inside a function.</a:t>
                      </a:r>
                      <a:endParaRPr lang="en-US">
                        <a:latin typeface="Candara"/>
                        <a:ea typeface="Candara"/>
                        <a:cs typeface="Candara"/>
                      </a:endParaRPr>
                    </a:p>
                  </a:txBody>
                  <a:tcPr/>
                </a:tc>
                <a:tc>
                  <a:txBody>
                    <a:bodyPr/>
                    <a:lstStyle/>
                    <a:p>
                      <a:r>
                        <a:rPr lang="en-IN" sz="1800" b="0" i="0" u="none" strike="noStrike">
                          <a:latin typeface="Candara"/>
                          <a:ea typeface="Candara"/>
                          <a:cs typeface="Candara"/>
                        </a:rPr>
                        <a:t>You can manage transactions inside a procedure</a:t>
                      </a:r>
                      <a:endParaRPr lang="en-US">
                        <a:latin typeface="Candara"/>
                        <a:ea typeface="Candara"/>
                        <a:cs typeface="Candara"/>
                      </a:endParaRPr>
                    </a:p>
                  </a:txBody>
                  <a:tcPr/>
                </a:tc>
              </a:tr>
              <a:tr h="628041">
                <a:tc>
                  <a:txBody>
                    <a:bodyPr/>
                    <a:lstStyle/>
                    <a:p>
                      <a:r>
                        <a:rPr lang="en-US"/>
                        <a:t>6</a:t>
                      </a:r>
                    </a:p>
                  </a:txBody>
                  <a:tcPr/>
                </a:tc>
                <a:tc>
                  <a:txBody>
                    <a:bodyPr/>
                    <a:lstStyle/>
                    <a:p>
                      <a:r>
                        <a:rPr lang="en-IN" sz="1800" b="0" i="0" u="none" strike="noStrike">
                          <a:solidFill>
                            <a:srgbClr val="161616"/>
                          </a:solidFill>
                          <a:latin typeface="Segoe UI" pitchFamily="34" charset="0" panose="020B0502040204020203"/>
                          <a:ea typeface="+mn-lt"/>
                          <a:cs typeface="Segoe UI" pitchFamily="34" charset="0" panose="020B0502040204020203"/>
                        </a:rPr>
                        <a:t>whereas try-catch block cannot be used in a Function</a:t>
                      </a:r>
                      <a:endParaRPr lang="en-US"/>
                    </a:p>
                  </a:txBody>
                  <a:tcPr/>
                </a:tc>
                <a:tc>
                  <a:txBody>
                    <a:bodyPr/>
                    <a:lstStyle/>
                    <a:p>
                      <a:r>
                        <a:rPr lang="en-IN" sz="1800" b="0" i="0" u="none" strike="noStrike">
                          <a:solidFill>
                            <a:srgbClr val="161616"/>
                          </a:solidFill>
                          <a:latin typeface="Segoe UI" pitchFamily="34" charset="0" panose="020B0502040204020203"/>
                          <a:ea typeface="+mn-lt"/>
                          <a:cs typeface="Segoe UI" pitchFamily="34" charset="0" panose="020B0502040204020203"/>
                        </a:rPr>
                        <a:t>An exception can be handled by try-catch block in a Procedure.</a:t>
                      </a:r>
                      <a:endParaRPr lang="en-US"/>
                    </a:p>
                  </a:txBody>
                  <a:tcPr/>
                </a:tc>
              </a:tr>
              <a:tr h="544585">
                <a:tc>
                  <a:txBody>
                    <a:bodyPr/>
                    <a:lstStyle/>
                    <a:p>
                      <a:r>
                        <a:rPr lang="en-US">
                          <a:latin typeface="Candara"/>
                          <a:ea typeface="Candara"/>
                          <a:cs typeface="Candara"/>
                        </a:rPr>
                        <a:t>7. </a:t>
                      </a:r>
                    </a:p>
                  </a:txBody>
                  <a:tcPr/>
                </a:tc>
                <a:tc>
                  <a:txBody>
                    <a:bodyPr/>
                    <a:lstStyle/>
                    <a:p>
                      <a:r>
                        <a:rPr lang="en-IN" sz="1800" b="0" i="0" u="none" strike="noStrike">
                          <a:solidFill>
                            <a:srgbClr val="161616"/>
                          </a:solidFill>
                          <a:latin typeface="Candara"/>
                          <a:ea typeface="Candara"/>
                          <a:cs typeface="Candara"/>
                        </a:rPr>
                        <a:t>whereas we can't use Transactions in Function</a:t>
                      </a:r>
                      <a:endParaRPr lang="en-US">
                        <a:latin typeface="Candara"/>
                        <a:ea typeface="Candara"/>
                        <a:cs typeface="Candara"/>
                      </a:endParaRPr>
                    </a:p>
                  </a:txBody>
                  <a:tcPr/>
                </a:tc>
                <a:tc>
                  <a:txBody>
                    <a:bodyPr/>
                    <a:lstStyle/>
                    <a:p>
                      <a:r>
                        <a:rPr lang="en-IN" sz="1800" b="0" i="0" u="none" strike="noStrike">
                          <a:solidFill>
                            <a:srgbClr val="161616"/>
                          </a:solidFill>
                          <a:latin typeface="Candara"/>
                          <a:ea typeface="Candara"/>
                          <a:cs typeface="Candara"/>
                        </a:rPr>
                        <a:t>We can use Transactions in Procedure </a:t>
                      </a:r>
                      <a:endParaRPr lang="en-US">
                        <a:latin typeface="Candara"/>
                        <a:ea typeface="Candara"/>
                        <a:cs typeface="Candara"/>
                      </a:endParaRPr>
                    </a:p>
                  </a:txBody>
                  <a:tcPr/>
                </a:tc>
              </a:tr>
              <a:tr h="412465">
                <a:tc>
                  <a:txBody>
                    <a:bodyPr/>
                    <a:lstStyle/>
                    <a:p>
                      <a:r>
                        <a:rPr lang="en-US">
                          <a:latin typeface="Candara"/>
                          <a:ea typeface="Candara"/>
                          <a:cs typeface="Candara"/>
                        </a:rPr>
                        <a:t>8. </a:t>
                      </a:r>
                    </a:p>
                  </a:txBody>
                  <a:tcPr/>
                </a:tc>
                <a:tc>
                  <a:txBody>
                    <a:bodyPr/>
                    <a:lstStyle/>
                    <a:p>
                      <a:r>
                        <a:rPr lang="en-IN" sz="1800" b="0" i="0" u="none" strike="noStrike">
                          <a:solidFill>
                            <a:srgbClr val="333333"/>
                          </a:solidFill>
                          <a:latin typeface="Candara"/>
                          <a:ea typeface="Candara"/>
                          <a:cs typeface="Candara"/>
                        </a:rPr>
                        <a:t>We can use only table variables, it will not allow using temporary tables</a:t>
                      </a:r>
                      <a:endParaRPr lang="en-US">
                        <a:latin typeface="Candara"/>
                        <a:ea typeface="Candara"/>
                        <a:cs typeface="Candara"/>
                      </a:endParaRPr>
                    </a:p>
                  </a:txBody>
                  <a:tcPr/>
                </a:tc>
                <a:tc>
                  <a:txBody>
                    <a:bodyPr/>
                    <a:lstStyle/>
                    <a:p>
                      <a:r>
                        <a:rPr lang="en-IN" sz="1800" b="0" i="0" u="none" strike="noStrike">
                          <a:solidFill>
                            <a:srgbClr val="333333"/>
                          </a:solidFill>
                          <a:latin typeface="Candara"/>
                          <a:ea typeface="Candara"/>
                          <a:cs typeface="Candara"/>
                        </a:rPr>
                        <a:t>Can use both table variables as well as temporary table in it.</a:t>
                      </a:r>
                      <a:endParaRPr lang="en-US">
                        <a:latin typeface="Candara"/>
                        <a:ea typeface="Candara"/>
                        <a:cs typeface="Candara"/>
                      </a:endParaRPr>
                    </a:p>
                  </a:txBody>
                  <a:tcPr/>
                </a:tc>
              </a:tr>
              <a:tr h="358881">
                <a:tc>
                  <a:txBody>
                    <a:bodyPr/>
                    <a:lstStyle/>
                    <a:p>
                      <a:endParaRPr lang="en-US"/>
                    </a:p>
                  </a:txBody>
                  <a:tcPr/>
                </a:tc>
                <a:tc>
                  <a:txBody>
                    <a:bodyPr/>
                    <a:lstStyle/>
                    <a:p>
                      <a:endParaRPr lang="en-US"/>
                    </a:p>
                  </a:txBody>
                  <a:tcPr/>
                </a:tc>
                <a:tc>
                  <a:txBody>
                    <a:bodyPr/>
                    <a:lstStyle/>
                    <a:p>
                      <a:endParaRPr lang="en-US"/>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297366" y="610220"/>
          <a:ext cx="11572488" cy="6216796"/>
        </p:xfrm>
        <a:graphic>
          <a:graphicData uri="http://schemas.openxmlformats.org/drawingml/2006/table">
            <a:tbl>
              <a:tblPr firstRow="1" bandRow="1">
                <a:tableStyleId>{5C22544A-7EE6-4342-B048-85BDC9FD1C3A}</a:tableStyleId>
              </a:tblPr>
              <a:tblGrid>
                <a:gridCol w="8846634"/>
                <a:gridCol w="892098"/>
                <a:gridCol w="892097"/>
                <a:gridCol w="941659"/>
              </a:tblGrid>
              <a:tr h="660639">
                <a:tc>
                  <a:txBody>
                    <a:bodyPr/>
                    <a:lstStyle/>
                    <a:p>
                      <a:r>
                        <a:rPr lang="en-US"/>
                        <a:t>FEATURES</a:t>
                      </a:r>
                    </a:p>
                  </a:txBody>
                  <a:tcPr/>
                </a:tc>
                <a:tc>
                  <a:txBody>
                    <a:bodyPr/>
                    <a:lstStyle/>
                    <a:p>
                      <a:r>
                        <a:rPr lang="en-US" sz="1200"/>
                        <a:t>SQL SERVER</a:t>
                      </a:r>
                    </a:p>
                    <a:p>
                      <a:r>
                        <a:rPr lang="en-US" sz="1200"/>
                        <a:t>2019</a:t>
                      </a:r>
                      <a:endParaRPr lang="en-US" sz="2800"/>
                    </a:p>
                  </a:txBody>
                  <a:tcPr/>
                </a:tc>
                <a:tc>
                  <a:txBody>
                    <a:bodyPr/>
                    <a:lstStyle/>
                    <a:p>
                      <a:r>
                        <a:rPr lang="en-US" sz="1200"/>
                        <a:t>SQL SERVER</a:t>
                      </a:r>
                    </a:p>
                    <a:p>
                      <a:r>
                        <a:rPr lang="en-US" sz="1200"/>
                        <a:t>2017</a:t>
                      </a:r>
                      <a:endParaRPr lang="en-US"/>
                    </a:p>
                  </a:txBody>
                  <a:tcPr/>
                </a:tc>
                <a:tc>
                  <a:txBody>
                    <a:bodyPr/>
                    <a:lstStyle/>
                    <a:p>
                      <a:r>
                        <a:rPr lang="en-US" sz="1200"/>
                        <a:t>SQL SERVER</a:t>
                      </a:r>
                    </a:p>
                    <a:p>
                      <a:r>
                        <a:rPr lang="en-US" sz="1200"/>
                        <a:t>2016</a:t>
                      </a:r>
                      <a:endParaRPr lang="en-US"/>
                    </a:p>
                  </a:txBody>
                  <a:tcPr/>
                </a:tc>
              </a:tr>
              <a:tr h="555613">
                <a:tc>
                  <a:txBody>
                    <a:bodyPr/>
                    <a:lstStyle/>
                    <a:p>
                      <a:r>
                        <a:rPr lang="en-US" b="1"/>
                        <a:t>BI and Analytics Support</a:t>
                      </a:r>
                    </a:p>
                  </a:txBody>
                  <a:tcPr/>
                </a:tc>
                <a:tc>
                  <a:txBody>
                    <a:bodyPr/>
                    <a:lstStyle/>
                    <a:p>
                      <a:endParaRPr lang="en-US"/>
                    </a:p>
                  </a:txBody>
                  <a:tcPr/>
                </a:tc>
                <a:tc>
                  <a:txBody>
                    <a:bodyPr/>
                    <a:lstStyle/>
                    <a:p>
                      <a:endParaRPr lang="en-US"/>
                    </a:p>
                  </a:txBody>
                  <a:tcPr/>
                </a:tc>
                <a:tc>
                  <a:txBody>
                    <a:bodyPr/>
                    <a:lstStyle/>
                    <a:p>
                      <a:endParaRPr lang="en-US"/>
                    </a:p>
                  </a:txBody>
                  <a:tcPr/>
                </a:tc>
              </a:tr>
              <a:tr h="625068">
                <a:tc>
                  <a:txBody>
                    <a:bodyPr/>
                    <a:lstStyle/>
                    <a:p>
                      <a:r>
                        <a:rPr lang="en-US"/>
                        <a:t>Data quality services</a:t>
                      </a:r>
                    </a:p>
                  </a:txBody>
                  <a:tcPr/>
                </a:tc>
                <a:tc>
                  <a:txBody>
                    <a:bodyPr/>
                    <a:lstStyle/>
                    <a:p>
                      <a:r>
                        <a:rPr lang="en-US" sz="1200"/>
                        <a:t>Supported</a:t>
                      </a:r>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a:t>Many-to-many relationships in tabular models</a:t>
                      </a:r>
                    </a:p>
                  </a:txBody>
                  <a:tcPr/>
                </a:tc>
                <a:tc>
                  <a:txBody>
                    <a:bodyPr/>
                    <a:lstStyle/>
                    <a:p>
                      <a:r>
                        <a:rPr lang="en-US" sz="1200"/>
                        <a:t>Supported</a:t>
                      </a:r>
                      <a:endParaRPr lang="en-US"/>
                    </a:p>
                  </a:txBody>
                  <a:tcPr/>
                </a:tc>
                <a:tc>
                  <a:txBody>
                    <a:bodyPr/>
                    <a:lstStyle/>
                    <a:p>
                      <a:r>
                        <a:rPr lang="en-US"/>
                        <a:t>-</a:t>
                      </a:r>
                    </a:p>
                  </a:txBody>
                  <a:tcPr/>
                </a:tc>
                <a:tc>
                  <a:txBody>
                    <a:bodyPr/>
                    <a:lstStyle/>
                    <a:p>
                      <a:r>
                        <a:rPr lang="en-US"/>
                        <a:t>-</a:t>
                      </a:r>
                    </a:p>
                  </a:txBody>
                  <a:tcPr/>
                </a:tc>
              </a:tr>
              <a:tr h="625068">
                <a:tc>
                  <a:txBody>
                    <a:bodyPr/>
                    <a:lstStyle/>
                    <a:p>
                      <a:r>
                        <a:rPr lang="en-US" b="0"/>
                        <a:t>End-to-end mobile BI on any device</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a:t>SQL Server Analysis Services (SSAS) direct query</a:t>
                      </a:r>
                    </a:p>
                  </a:txBody>
                  <a:tcPr/>
                </a:tc>
                <a:tc>
                  <a:txBody>
                    <a:bodyPr/>
                    <a:lstStyle/>
                    <a:p>
                      <a:r>
                        <a:rPr lang="en-US" sz="1200"/>
                        <a:t>Supported</a:t>
                      </a:r>
                      <a:endParaRPr lang="en-US"/>
                    </a:p>
                  </a:txBody>
                  <a:tcPr/>
                </a:tc>
                <a:tc>
                  <a:txBody>
                    <a:bodyPr/>
                    <a:lstStyle/>
                    <a:p>
                      <a:r>
                        <a:rPr lang="en-US" sz="1200"/>
                        <a:t>Supported</a:t>
                      </a:r>
                      <a:endParaRPr lang="en-US"/>
                    </a:p>
                  </a:txBody>
                  <a:tcPr/>
                </a:tc>
                <a:tc>
                  <a:txBody>
                    <a:bodyPr/>
                    <a:lstStyle/>
                    <a:p>
                      <a:r>
                        <a:rPr lang="en-US" sz="1200"/>
                        <a:t>Supported</a:t>
                      </a:r>
                      <a:endParaRPr lang="en-US"/>
                    </a:p>
                  </a:txBody>
                  <a:tcPr/>
                </a:tc>
              </a:tr>
              <a:tr h="625068">
                <a:tc>
                  <a:txBody>
                    <a:bodyPr/>
                    <a:lstStyle/>
                    <a:p>
                      <a:r>
                        <a:rPr lang="en-US"/>
                        <a:t>Calculation groups in tabular mode</a:t>
                      </a:r>
                    </a:p>
                  </a:txBody>
                  <a:tcPr/>
                </a:tc>
                <a:tc>
                  <a:txBody>
                    <a:bodyPr/>
                    <a:lstStyle/>
                    <a:p>
                      <a:r>
                        <a:rPr lang="en-US" sz="1200"/>
                        <a:t>Supported</a:t>
                      </a:r>
                      <a:endParaRPr lang="en-US"/>
                    </a:p>
                  </a:txBody>
                  <a:tcPr/>
                </a:tc>
                <a:tc>
                  <a:txBody>
                    <a:bodyPr/>
                    <a:lstStyle/>
                    <a:p>
                      <a:r>
                        <a:rPr lang="en-US"/>
                        <a:t>-</a:t>
                      </a:r>
                    </a:p>
                  </a:txBody>
                  <a:tcPr/>
                </a:tc>
                <a:tc>
                  <a:txBody>
                    <a:bodyPr/>
                    <a:lstStyle/>
                    <a:p>
                      <a:r>
                        <a:rPr lang="en-US"/>
                        <a:t>-</a:t>
                      </a:r>
                    </a:p>
                  </a:txBody>
                  <a:tcPr/>
                </a:tc>
              </a:tr>
              <a:tr h="62506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2506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25068">
                <a:tc>
                  <a:txBody>
                    <a:bodyPr/>
                    <a:lstStyle/>
                    <a:p>
                      <a:endParaRPr lang="en-US"/>
                    </a:p>
                  </a:txBody>
                  <a:tcPr/>
                </a:tc>
                <a:tc>
                  <a:txBody>
                    <a:bodyPr/>
                    <a:lstStyle/>
                    <a:p>
                      <a:endParaRPr lang="en-US"/>
                    </a:p>
                  </a:txBody>
                  <a:tcPr/>
                </a:tc>
                <a:tc>
                  <a:txBody>
                    <a:bodyPr/>
                    <a:lstStyle/>
                    <a:p>
                      <a:endParaRPr lang="en-US"/>
                    </a:p>
                  </a:txBody>
                  <a:tcPr/>
                </a:tc>
                <a:tc>
                  <a:txBody>
                    <a:bodyPr/>
                    <a:lstStyle/>
                    <a:p>
                      <a:r>
                        <a:rPr lang="en-US"/>
                        <a:t>-</a:t>
                      </a:r>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Table 50"/>
          <p:cNvGraphicFramePr>
            <a:graphicFrameLocks noGrp="1"/>
          </p:cNvGraphicFramePr>
          <p:nvPr/>
        </p:nvGraphicFramePr>
        <p:xfrm>
          <a:off x="879707" y="2134219"/>
          <a:ext cx="10073268" cy="2541981"/>
        </p:xfrm>
        <a:graphic>
          <a:graphicData uri="http://schemas.openxmlformats.org/drawingml/2006/table">
            <a:tbl>
              <a:tblPr firstRow="1" bandRow="1">
                <a:tableStyleId>{5C22544A-7EE6-4342-B048-85BDC9FD1C3A}</a:tableStyleId>
              </a:tblPr>
              <a:tblGrid>
                <a:gridCol w="916878"/>
                <a:gridCol w="4113561"/>
                <a:gridCol w="5042829"/>
              </a:tblGrid>
              <a:tr h="621741">
                <a:tc>
                  <a:txBody>
                    <a:bodyPr/>
                    <a:lstStyle/>
                    <a:p>
                      <a:endParaRPr lang="en-US"/>
                    </a:p>
                  </a:txBody>
                  <a:tcPr/>
                </a:tc>
                <a:tc>
                  <a:txBody>
                    <a:bodyPr/>
                    <a:lstStyle/>
                    <a:p>
                      <a:r>
                        <a:rPr lang="en-US"/>
                        <a:t>FUNCTIONS</a:t>
                      </a:r>
                    </a:p>
                  </a:txBody>
                  <a:tcPr/>
                </a:tc>
                <a:tc>
                  <a:txBody>
                    <a:bodyPr/>
                    <a:lstStyle/>
                    <a:p>
                      <a:r>
                        <a:rPr lang="en-US"/>
                        <a:t>STORED PROCEDURE</a:t>
                      </a:r>
                    </a:p>
                  </a:txBody>
                  <a:tcPr/>
                </a:tc>
              </a:tr>
              <a:tr h="621741">
                <a:tc>
                  <a:txBody>
                    <a:bodyPr/>
                    <a:lstStyle/>
                    <a:p>
                      <a:r>
                        <a:rPr lang="en-US"/>
                        <a:t>9. </a:t>
                      </a:r>
                    </a:p>
                  </a:txBody>
                  <a:tcPr/>
                </a:tc>
                <a:tc>
                  <a:txBody>
                    <a:bodyPr/>
                    <a:lstStyle/>
                    <a:p>
                      <a:r>
                        <a:rPr lang="en-IN" sz="1800" b="0" i="0" u="none" strike="noStrike">
                          <a:solidFill>
                            <a:srgbClr val="333333"/>
                          </a:solidFill>
                          <a:latin typeface="Candara"/>
                          <a:ea typeface="Candara"/>
                          <a:cs typeface="Candara"/>
                        </a:rPr>
                        <a:t>A UDF can be used in join clause as a result set.</a:t>
                      </a:r>
                      <a:endParaRPr lang="en-US">
                        <a:latin typeface="Candara"/>
                        <a:ea typeface="Candara"/>
                        <a:cs typeface="Candara"/>
                      </a:endParaRPr>
                    </a:p>
                  </a:txBody>
                  <a:tcPr/>
                </a:tc>
                <a:tc>
                  <a:txBody>
                    <a:bodyPr/>
                    <a:lstStyle/>
                    <a:p>
                      <a:r>
                        <a:rPr lang="en-IN" sz="1800" b="0" i="0" u="none" strike="noStrike">
                          <a:solidFill>
                            <a:srgbClr val="333333"/>
                          </a:solidFill>
                          <a:latin typeface="Candara"/>
                          <a:ea typeface="Candara"/>
                          <a:cs typeface="Candara"/>
                        </a:rPr>
                        <a:t>Procedures can't be used in Join clause</a:t>
                      </a:r>
                      <a:endParaRPr lang="en-US">
                        <a:latin typeface="Candara"/>
                        <a:ea typeface="Candara"/>
                        <a:cs typeface="Candara"/>
                      </a:endParaRPr>
                    </a:p>
                  </a:txBody>
                  <a:tcPr/>
                </a:tc>
              </a:tr>
              <a:tr h="621741">
                <a:tc>
                  <a:txBody>
                    <a:bodyPr/>
                    <a:lstStyle/>
                    <a:p>
                      <a:r>
                        <a:rPr lang="en-US"/>
                        <a:t>10. </a:t>
                      </a:r>
                    </a:p>
                  </a:txBody>
                  <a:tcPr/>
                </a:tc>
                <a:tc>
                  <a:txBody>
                    <a:bodyPr/>
                    <a:lstStyle/>
                    <a:p>
                      <a:r>
                        <a:rPr lang="en-IN" sz="1800" b="0" i="0" u="none" strike="noStrike">
                          <a:solidFill>
                            <a:srgbClr val="333333"/>
                          </a:solidFill>
                          <a:latin typeface="Candara"/>
                          <a:ea typeface="Candara"/>
                          <a:cs typeface="Candara"/>
                        </a:rPr>
                        <a:t>Transactions are not allowed within functions.</a:t>
                      </a:r>
                      <a:endParaRPr lang="en-US">
                        <a:latin typeface="Candara"/>
                        <a:ea typeface="Candara"/>
                        <a:cs typeface="Candara"/>
                      </a:endParaRPr>
                    </a:p>
                  </a:txBody>
                  <a:tcPr/>
                </a:tc>
                <a:tc>
                  <a:txBody>
                    <a:bodyPr/>
                    <a:lstStyle/>
                    <a:p>
                      <a:r>
                        <a:rPr lang="en-IN" sz="1800" b="0" i="0" u="none" strike="noStrike">
                          <a:solidFill>
                            <a:srgbClr val="333333"/>
                          </a:solidFill>
                          <a:latin typeface="Candara"/>
                          <a:ea typeface="Candara"/>
                          <a:cs typeface="Candara"/>
                        </a:rPr>
                        <a:t>Can use transactions within Stored Procedures</a:t>
                      </a:r>
                      <a:endParaRPr lang="en-US">
                        <a:latin typeface="Candara"/>
                        <a:ea typeface="Candara"/>
                        <a:cs typeface="Candara"/>
                      </a:endParaRPr>
                    </a:p>
                  </a:txBody>
                  <a:tcPr/>
                </a:tc>
              </a:tr>
              <a:tr h="621741">
                <a:tc>
                  <a:txBody>
                    <a:bodyPr/>
                    <a:lstStyle/>
                    <a:p>
                      <a:r>
                        <a:rPr lang="en-US"/>
                        <a:t>11. </a:t>
                      </a:r>
                    </a:p>
                  </a:txBody>
                  <a:tcPr/>
                </a:tc>
                <a:tc>
                  <a:txBody>
                    <a:bodyPr/>
                    <a:lstStyle/>
                    <a:p>
                      <a:r>
                        <a:rPr lang="en-IN" sz="1800" b="0" i="0" u="none" strike="noStrike">
                          <a:latin typeface="Candara"/>
                          <a:ea typeface="Candara"/>
                          <a:cs typeface="Candara"/>
                        </a:rPr>
                        <a:t>You cannot call stored procedure as function</a:t>
                      </a:r>
                      <a:endParaRPr lang="en-US">
                        <a:latin typeface="Candara"/>
                        <a:ea typeface="Candara"/>
                        <a:cs typeface="Candara"/>
                      </a:endParaRPr>
                    </a:p>
                  </a:txBody>
                  <a:tcPr/>
                </a:tc>
                <a:tc>
                  <a:txBody>
                    <a:bodyPr/>
                    <a:lstStyle/>
                    <a:p>
                      <a:r>
                        <a:rPr lang="en-IN" sz="1800" b="0" i="0" u="none" strike="noStrike">
                          <a:latin typeface="Candara"/>
                          <a:ea typeface="Candara"/>
                          <a:cs typeface="Candara"/>
                        </a:rPr>
                        <a:t>You can call function from stored procedure</a:t>
                      </a:r>
                      <a:endParaRPr lang="en-US">
                        <a:latin typeface="Candara"/>
                        <a:ea typeface="Candara"/>
                        <a:cs typeface="Candara"/>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EditPoints="1"/>
          </p:cNvSpPr>
          <p:nvPr>
            <p:ph idx="1"/>
          </p:nvPr>
        </p:nvSpPr>
        <p:spPr>
          <a:xfrm>
            <a:off x="629977" y="-484045"/>
            <a:ext cx="10410557" cy="6610208"/>
          </a:xfrm>
          <a:prstGeom prst="rect">
            <a:avLst/>
          </a:prstGeom>
        </p:spPr>
        <p:txBody>
          <a:bodyPr/>
          <a:lstStyle/>
          <a:p/>
        </p:txBody>
      </p:sp>
      <p:graphicFrame>
        <p:nvGraphicFramePr>
          <p:cNvPr id="4" name="Table 3"/>
          <p:cNvGraphicFramePr>
            <a:graphicFrameLocks noGrp="1"/>
          </p:cNvGraphicFramePr>
          <p:nvPr/>
        </p:nvGraphicFramePr>
        <p:xfrm>
          <a:off x="629977" y="1276195"/>
          <a:ext cx="9702936" cy="5057921"/>
        </p:xfrm>
        <a:graphic>
          <a:graphicData uri="http://schemas.openxmlformats.org/drawingml/2006/table">
            <a:tbl>
              <a:tblPr firstRow="1" bandRow="1">
                <a:tableStyleId>{5C22544A-7EE6-4342-B048-85BDC9FD1C3A}</a:tableStyleId>
              </a:tblPr>
              <a:tblGrid>
                <a:gridCol w="609047"/>
                <a:gridCol w="4448098"/>
                <a:gridCol w="4645791"/>
              </a:tblGrid>
              <a:tr h="741700">
                <a:tc>
                  <a:txBody>
                    <a:bodyPr/>
                    <a:lstStyle/>
                    <a:p>
                      <a:endParaRPr lang="en-US"/>
                    </a:p>
                  </a:txBody>
                  <a:tcPr/>
                </a:tc>
                <a:tc>
                  <a:txBody>
                    <a:bodyPr/>
                    <a:lstStyle/>
                    <a:p>
                      <a:r>
                        <a:rPr lang="en-US"/>
                        <a:t>PRIMARY KEY</a:t>
                      </a:r>
                    </a:p>
                  </a:txBody>
                  <a:tcPr/>
                </a:tc>
                <a:tc>
                  <a:txBody>
                    <a:bodyPr/>
                    <a:lstStyle/>
                    <a:p>
                      <a:r>
                        <a:rPr lang="en-US"/>
                        <a:t>UNIQUE KEY</a:t>
                      </a:r>
                    </a:p>
                  </a:txBody>
                  <a:tcPr/>
                </a:tc>
              </a:tr>
              <a:tr h="757452">
                <a:tc>
                  <a:txBody>
                    <a:bodyPr/>
                    <a:lstStyle/>
                    <a:p>
                      <a:r>
                        <a:rPr lang="en-US"/>
                        <a:t>1. </a:t>
                      </a:r>
                    </a:p>
                  </a:txBody>
                  <a:tcPr/>
                </a:tc>
                <a:tc>
                  <a:txBody>
                    <a:bodyPr/>
                    <a:lstStyle/>
                    <a:p>
                      <a:r>
                        <a:rPr lang="en-IN" sz="1800" b="0" i="0" u="none" strike="noStrike">
                          <a:solidFill>
                            <a:srgbClr val="161616"/>
                          </a:solidFill>
                          <a:latin typeface="Candara"/>
                          <a:ea typeface="Candara"/>
                          <a:cs typeface="Candara"/>
                        </a:rPr>
                        <a:t>Primary Key can't accept null values.</a:t>
                      </a:r>
                      <a:endParaRPr lang="en-US">
                        <a:latin typeface="Candara"/>
                        <a:ea typeface="Candara"/>
                        <a:cs typeface="Candara"/>
                      </a:endParaRPr>
                    </a:p>
                  </a:txBody>
                  <a:tcPr/>
                </a:tc>
                <a:tc>
                  <a:txBody>
                    <a:bodyPr/>
                    <a:lstStyle/>
                    <a:p>
                      <a:r>
                        <a:rPr lang="en-IN" sz="1800" b="0" i="0" u="none" strike="noStrike">
                          <a:solidFill>
                            <a:srgbClr val="161616"/>
                          </a:solidFill>
                          <a:latin typeface="Candara"/>
                          <a:ea typeface="Candara"/>
                          <a:cs typeface="Candara"/>
                        </a:rPr>
                        <a:t>Unique key can accept only one null value</a:t>
                      </a:r>
                      <a:endParaRPr lang="en-US">
                        <a:latin typeface="Candara"/>
                        <a:ea typeface="Candara"/>
                        <a:cs typeface="Candara"/>
                      </a:endParaRPr>
                    </a:p>
                  </a:txBody>
                  <a:tcPr/>
                </a:tc>
              </a:tr>
              <a:tr h="1286413">
                <a:tc>
                  <a:txBody>
                    <a:bodyPr/>
                    <a:lstStyle/>
                    <a:p>
                      <a:r>
                        <a:rPr lang="en-US"/>
                        <a:t>2.</a:t>
                      </a:r>
                    </a:p>
                  </a:txBody>
                  <a:tcPr/>
                </a:tc>
                <a:tc>
                  <a:txBody>
                    <a:bodyPr/>
                    <a:lstStyle/>
                    <a:p>
                      <a:r>
                        <a:rPr lang="en-IN" sz="1800" b="0" i="0" u="none" strike="noStrike">
                          <a:solidFill>
                            <a:srgbClr val="161616"/>
                          </a:solidFill>
                          <a:latin typeface="Candara"/>
                          <a:ea typeface="Candara"/>
                          <a:cs typeface="Candara"/>
                        </a:rPr>
                        <a:t>By default, Primary key is clustered index and data in the database table is physically organized in the sequence of clustered index.</a:t>
                      </a:r>
                      <a:endParaRPr lang="en-US">
                        <a:latin typeface="Candara"/>
                        <a:ea typeface="Candara"/>
                        <a:cs typeface="Candara"/>
                      </a:endParaRPr>
                    </a:p>
                  </a:txBody>
                  <a:tcPr/>
                </a:tc>
                <a:tc>
                  <a:txBody>
                    <a:bodyPr/>
                    <a:lstStyle/>
                    <a:p>
                      <a:r>
                        <a:rPr lang="en-IN" sz="1800" b="0" i="0" u="none" strike="noStrike">
                          <a:solidFill>
                            <a:srgbClr val="161616"/>
                          </a:solidFill>
                          <a:latin typeface="Candara"/>
                          <a:ea typeface="Candara"/>
                          <a:cs typeface="Candara"/>
                        </a:rPr>
                        <a:t>By default, Unique key is a unique non-clustered index</a:t>
                      </a:r>
                      <a:endParaRPr lang="en-US">
                        <a:latin typeface="Candara"/>
                        <a:ea typeface="Candara"/>
                        <a:cs typeface="Candara"/>
                      </a:endParaRPr>
                    </a:p>
                  </a:txBody>
                  <a:tcPr/>
                </a:tc>
              </a:tr>
              <a:tr h="757452">
                <a:tc>
                  <a:txBody>
                    <a:bodyPr/>
                    <a:lstStyle/>
                    <a:p>
                      <a:r>
                        <a:rPr lang="en-US"/>
                        <a:t>3. </a:t>
                      </a:r>
                    </a:p>
                  </a:txBody>
                  <a:tcPr/>
                </a:tc>
                <a:tc>
                  <a:txBody>
                    <a:bodyPr/>
                    <a:lstStyle/>
                    <a:p>
                      <a:r>
                        <a:rPr lang="en-IN" sz="1800" b="0" i="0" u="none" strike="noStrike">
                          <a:solidFill>
                            <a:srgbClr val="161616"/>
                          </a:solidFill>
                          <a:latin typeface="Candara"/>
                          <a:ea typeface="Candara"/>
                          <a:cs typeface="Candara"/>
                        </a:rPr>
                        <a:t>We can have only one Primary key in a table.</a:t>
                      </a:r>
                      <a:endParaRPr lang="en-US">
                        <a:latin typeface="Candara"/>
                        <a:ea typeface="Candara"/>
                        <a:cs typeface="Candara"/>
                      </a:endParaRPr>
                    </a:p>
                  </a:txBody>
                  <a:tcPr/>
                </a:tc>
                <a:tc>
                  <a:txBody>
                    <a:bodyPr/>
                    <a:lstStyle/>
                    <a:p>
                      <a:r>
                        <a:rPr lang="en-IN" sz="1800" b="0" i="0" u="none" strike="noStrike">
                          <a:solidFill>
                            <a:srgbClr val="161616"/>
                          </a:solidFill>
                          <a:latin typeface="Candara"/>
                          <a:ea typeface="Candara"/>
                          <a:cs typeface="Candara"/>
                        </a:rPr>
                        <a:t>We can have more than one unique key in a table.</a:t>
                      </a:r>
                      <a:endParaRPr lang="en-US">
                        <a:latin typeface="Candara"/>
                        <a:ea typeface="Candara"/>
                        <a:cs typeface="Candara"/>
                      </a:endParaRPr>
                    </a:p>
                  </a:txBody>
                  <a:tcPr/>
                </a:tc>
              </a:tr>
              <a:tr h="757452">
                <a:tc>
                  <a:txBody>
                    <a:bodyPr/>
                    <a:lstStyle/>
                    <a:p>
                      <a:r>
                        <a:rPr lang="en-US"/>
                        <a:t>4.</a:t>
                      </a:r>
                    </a:p>
                  </a:txBody>
                  <a:tcPr/>
                </a:tc>
                <a:tc>
                  <a:txBody>
                    <a:bodyPr/>
                    <a:lstStyle/>
                    <a:p>
                      <a:r>
                        <a:rPr lang="en-IN" sz="1800" b="0" i="0" u="none" strike="noStrike">
                          <a:solidFill>
                            <a:srgbClr val="161616"/>
                          </a:solidFill>
                          <a:latin typeface="Candara"/>
                          <a:ea typeface="Candara"/>
                          <a:cs typeface="Candara"/>
                        </a:rPr>
                        <a:t>Primary key can be made foreign key into another table.</a:t>
                      </a:r>
                      <a:endParaRPr lang="en-US">
                        <a:latin typeface="Candara"/>
                        <a:ea typeface="Candara"/>
                        <a:cs typeface="Candara"/>
                      </a:endParaRPr>
                    </a:p>
                  </a:txBody>
                  <a:tcPr/>
                </a:tc>
                <a:tc>
                  <a:txBody>
                    <a:bodyPr/>
                    <a:lstStyle/>
                    <a:p>
                      <a:r>
                        <a:rPr lang="en-IN" sz="1800" b="0" i="0" u="none" strike="noStrike">
                          <a:solidFill>
                            <a:srgbClr val="161616"/>
                          </a:solidFill>
                          <a:latin typeface="Candara"/>
                          <a:ea typeface="Candara"/>
                          <a:cs typeface="Candara"/>
                        </a:rPr>
                        <a:t>In SQL Server, Unique key can be made foreign key into another table</a:t>
                      </a:r>
                      <a:endParaRPr lang="en-US">
                        <a:latin typeface="Candara"/>
                        <a:ea typeface="Candara"/>
                        <a:cs typeface="Candara"/>
                      </a:endParaRPr>
                    </a:p>
                  </a:txBody>
                  <a:tcPr/>
                </a:tc>
              </a:tr>
              <a:tr h="757452">
                <a:tc>
                  <a:txBody>
                    <a:bodyPr/>
                    <a:lstStyle/>
                    <a:p>
                      <a:r>
                        <a:rPr lang="en-US"/>
                        <a:t>5. </a:t>
                      </a:r>
                    </a:p>
                  </a:txBody>
                  <a:tcPr/>
                </a:tc>
                <a:tc>
                  <a:txBody>
                    <a:bodyPr/>
                    <a:lstStyle/>
                    <a:p>
                      <a:r>
                        <a:rPr lang="en-IN" sz="1800" b="0" i="0" u="none" strike="noStrike">
                          <a:solidFill>
                            <a:srgbClr val="273239"/>
                          </a:solidFill>
                          <a:latin typeface="Candara"/>
                          <a:ea typeface="Candara"/>
                          <a:cs typeface="Candara"/>
                        </a:rPr>
                        <a:t>Used to serve as a unique identifier for each row in a table</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Uniquely determines a row which isn’t primary key.</a:t>
                      </a:r>
                      <a:endParaRPr lang="en-US">
                        <a:latin typeface="Candara"/>
                        <a:ea typeface="Candara"/>
                        <a:cs typeface="Candara"/>
                      </a:endParaRPr>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44293" y="1945640"/>
          <a:ext cx="10667999" cy="2895848"/>
        </p:xfrm>
        <a:graphic>
          <a:graphicData uri="http://schemas.openxmlformats.org/drawingml/2006/table">
            <a:tbl>
              <a:tblPr firstRow="1" bandRow="1">
                <a:tableStyleId>{5C22544A-7EE6-4342-B048-85BDC9FD1C3A}</a:tableStyleId>
              </a:tblPr>
              <a:tblGrid>
                <a:gridCol w="1040780"/>
                <a:gridCol w="4324195"/>
                <a:gridCol w="5303024"/>
              </a:tblGrid>
              <a:tr h="723962">
                <a:tc>
                  <a:txBody>
                    <a:bodyPr/>
                    <a:lstStyle/>
                    <a:p>
                      <a:endParaRPr lang="en-US"/>
                    </a:p>
                  </a:txBody>
                  <a:tcPr/>
                </a:tc>
                <a:tc>
                  <a:txBody>
                    <a:bodyPr/>
                    <a:lstStyle/>
                    <a:p>
                      <a:r>
                        <a:rPr lang="en-US"/>
                        <a:t>PRIMARY KEY</a:t>
                      </a:r>
                    </a:p>
                  </a:txBody>
                  <a:tcPr/>
                </a:tc>
                <a:tc>
                  <a:txBody>
                    <a:bodyPr/>
                    <a:lstStyle/>
                    <a:p>
                      <a:r>
                        <a:rPr lang="en-US"/>
                        <a:t>UNIQUE KEY</a:t>
                      </a:r>
                    </a:p>
                  </a:txBody>
                  <a:tcPr/>
                </a:tc>
              </a:tr>
              <a:tr h="723962">
                <a:tc>
                  <a:txBody>
                    <a:bodyPr/>
                    <a:lstStyle/>
                    <a:p>
                      <a:r>
                        <a:rPr lang="en-US"/>
                        <a:t>6. </a:t>
                      </a:r>
                    </a:p>
                  </a:txBody>
                  <a:tcPr/>
                </a:tc>
                <a:tc>
                  <a:txBody>
                    <a:bodyPr/>
                    <a:lstStyle/>
                    <a:p>
                      <a:r>
                        <a:rPr lang="en-IN" sz="1800" b="0" i="0" u="none" strike="noStrike">
                          <a:solidFill>
                            <a:srgbClr val="273239"/>
                          </a:solidFill>
                          <a:latin typeface="Candara"/>
                          <a:ea typeface="Candara"/>
                          <a:cs typeface="Candara"/>
                        </a:rPr>
                        <a:t>Cannot accept NULL values.</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Can accepts NULL values.</a:t>
                      </a:r>
                      <a:endParaRPr lang="en-US">
                        <a:latin typeface="Candara"/>
                        <a:ea typeface="Candara"/>
                        <a:cs typeface="Candara"/>
                      </a:endParaRPr>
                    </a:p>
                  </a:txBody>
                  <a:tcPr/>
                </a:tc>
              </a:tr>
              <a:tr h="723962">
                <a:tc>
                  <a:txBody>
                    <a:bodyPr/>
                    <a:lstStyle/>
                    <a:p>
                      <a:r>
                        <a:rPr lang="en-US"/>
                        <a:t>7.</a:t>
                      </a:r>
                    </a:p>
                  </a:txBody>
                  <a:tcPr/>
                </a:tc>
                <a:tc>
                  <a:txBody>
                    <a:bodyPr/>
                    <a:lstStyle/>
                    <a:p>
                      <a:r>
                        <a:rPr lang="en-IN" sz="1800" b="0" i="0" u="none" strike="noStrike">
                          <a:solidFill>
                            <a:srgbClr val="273239"/>
                          </a:solidFill>
                          <a:latin typeface="Candara"/>
                          <a:ea typeface="Candara"/>
                          <a:cs typeface="Candara"/>
                        </a:rPr>
                        <a:t>Only one primary key</a:t>
                      </a:r>
                      <a:r>
                        <a:rPr lang="en-US" sz="1800" b="0" i="0" u="none" strike="noStrike">
                          <a:solidFill>
                            <a:srgbClr val="273239"/>
                          </a:solidFill>
                          <a:latin typeface="Candara"/>
                          <a:ea typeface="Candara"/>
                          <a:cs typeface="Candara"/>
                        </a:rPr>
                        <a:t>  in one table</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More than one unique key</a:t>
                      </a:r>
                      <a:r>
                        <a:rPr lang="en-US" sz="1800" b="0" i="0" u="none" strike="noStrike">
                          <a:solidFill>
                            <a:srgbClr val="273239"/>
                          </a:solidFill>
                          <a:latin typeface="Candara"/>
                          <a:ea typeface="Candara"/>
                          <a:cs typeface="Candara"/>
                        </a:rPr>
                        <a:t> you can create in one table</a:t>
                      </a:r>
                      <a:endParaRPr lang="en-US">
                        <a:latin typeface="Candara"/>
                        <a:ea typeface="Candara"/>
                        <a:cs typeface="Candara"/>
                      </a:endParaRPr>
                    </a:p>
                  </a:txBody>
                  <a:tcPr/>
                </a:tc>
              </a:tr>
              <a:tr h="723962">
                <a:tc>
                  <a:txBody>
                    <a:bodyPr/>
                    <a:lstStyle/>
                    <a:p>
                      <a:r>
                        <a:rPr lang="en-US"/>
                        <a:t>8. </a:t>
                      </a:r>
                    </a:p>
                  </a:txBody>
                  <a:tcPr/>
                </a:tc>
                <a:tc>
                  <a:txBody>
                    <a:bodyPr/>
                    <a:lstStyle/>
                    <a:p>
                      <a:r>
                        <a:rPr lang="en-IN" sz="1800" b="0" i="0" u="none" strike="noStrike">
                          <a:solidFill>
                            <a:srgbClr val="273239"/>
                          </a:solidFill>
                          <a:latin typeface="Candara"/>
                          <a:ea typeface="Candara"/>
                          <a:cs typeface="Candara"/>
                        </a:rPr>
                        <a:t>Creates clustered index</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Creates non-clustered index</a:t>
                      </a:r>
                      <a:endParaRPr lang="en-US">
                        <a:latin typeface="Candara"/>
                        <a:ea typeface="Candara"/>
                        <a:cs typeface="Candara"/>
                      </a:endParaRPr>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94732" y="424366"/>
          <a:ext cx="11101657" cy="6433639"/>
        </p:xfrm>
        <a:graphic>
          <a:graphicData uri="http://schemas.openxmlformats.org/drawingml/2006/table">
            <a:tbl>
              <a:tblPr firstRow="1" bandRow="1">
                <a:tableStyleId>{5C22544A-7EE6-4342-B048-85BDC9FD1C3A}</a:tableStyleId>
              </a:tblPr>
              <a:tblGrid>
                <a:gridCol w="1016000"/>
                <a:gridCol w="4646341"/>
                <a:gridCol w="5439316"/>
              </a:tblGrid>
              <a:tr h="618147">
                <a:tc>
                  <a:txBody>
                    <a:bodyPr/>
                    <a:lstStyle/>
                    <a:p>
                      <a:endParaRPr lang="en-US">
                        <a:latin typeface="Candara"/>
                        <a:ea typeface="Candara"/>
                        <a:cs typeface="Candara"/>
                      </a:endParaRPr>
                    </a:p>
                  </a:txBody>
                  <a:tcPr/>
                </a:tc>
                <a:tc>
                  <a:txBody>
                    <a:bodyPr/>
                    <a:lstStyle/>
                    <a:p>
                      <a:r>
                        <a:rPr lang="en-US">
                          <a:latin typeface="Candara"/>
                          <a:ea typeface="Candara"/>
                          <a:cs typeface="Candara"/>
                        </a:rPr>
                        <a:t>PRIMARK KEY</a:t>
                      </a:r>
                    </a:p>
                  </a:txBody>
                  <a:tcPr/>
                </a:tc>
                <a:tc>
                  <a:txBody>
                    <a:bodyPr/>
                    <a:lstStyle/>
                    <a:p>
                      <a:r>
                        <a:rPr lang="en-US">
                          <a:latin typeface="Candara"/>
                          <a:ea typeface="Candara"/>
                          <a:cs typeface="Candara"/>
                        </a:rPr>
                        <a:t>FOREIGN KEY</a:t>
                      </a:r>
                    </a:p>
                  </a:txBody>
                  <a:tcPr/>
                </a:tc>
              </a:tr>
              <a:tr h="667800">
                <a:tc>
                  <a:txBody>
                    <a:bodyPr/>
                    <a:lstStyle/>
                    <a:p>
                      <a:r>
                        <a:rPr lang="en-US">
                          <a:latin typeface="Candara"/>
                          <a:ea typeface="Candara"/>
                          <a:cs typeface="Candara"/>
                        </a:rPr>
                        <a:t>1.</a:t>
                      </a:r>
                    </a:p>
                  </a:txBody>
                  <a:tcPr/>
                </a:tc>
                <a:tc>
                  <a:txBody>
                    <a:bodyPr/>
                    <a:lstStyle/>
                    <a:p>
                      <a:r>
                        <a:rPr lang="en-IN" sz="1800" b="0" i="0" u="none" strike="noStrike">
                          <a:solidFill>
                            <a:srgbClr val="161616"/>
                          </a:solidFill>
                          <a:latin typeface="Candara"/>
                          <a:ea typeface="Candara"/>
                          <a:cs typeface="Candara"/>
                        </a:rPr>
                        <a:t>Primary key uniquely identify a record in the table.</a:t>
                      </a:r>
                      <a:endParaRPr lang="en-US">
                        <a:latin typeface="Candara"/>
                        <a:ea typeface="Candara"/>
                        <a:cs typeface="Candara"/>
                      </a:endParaRPr>
                    </a:p>
                  </a:txBody>
                  <a:tcPr/>
                </a:tc>
                <a:tc>
                  <a:txBody>
                    <a:bodyPr/>
                    <a:lstStyle/>
                    <a:p>
                      <a:r>
                        <a:rPr lang="en-IN" sz="1800" b="0" i="0" u="none" strike="noStrike">
                          <a:solidFill>
                            <a:srgbClr val="161616"/>
                          </a:solidFill>
                          <a:latin typeface="Candara"/>
                          <a:ea typeface="Candara"/>
                          <a:cs typeface="Candara"/>
                        </a:rPr>
                        <a:t>Foreign key is a field in the table that is primary key in another table.</a:t>
                      </a:r>
                      <a:endParaRPr lang="en-US">
                        <a:latin typeface="Candara"/>
                        <a:ea typeface="Candara"/>
                        <a:cs typeface="Candara"/>
                      </a:endParaRPr>
                    </a:p>
                  </a:txBody>
                  <a:tcPr/>
                </a:tc>
              </a:tr>
              <a:tr h="618147">
                <a:tc>
                  <a:txBody>
                    <a:bodyPr/>
                    <a:lstStyle/>
                    <a:p>
                      <a:r>
                        <a:rPr lang="en-US">
                          <a:latin typeface="Candara"/>
                          <a:ea typeface="Candara"/>
                          <a:cs typeface="Candara"/>
                        </a:rPr>
                        <a:t>2. </a:t>
                      </a:r>
                    </a:p>
                  </a:txBody>
                  <a:tcPr/>
                </a:tc>
                <a:tc>
                  <a:txBody>
                    <a:bodyPr/>
                    <a:lstStyle/>
                    <a:p>
                      <a:r>
                        <a:rPr lang="en-IN" sz="1800" b="0" i="0" u="none" strike="noStrike">
                          <a:solidFill>
                            <a:srgbClr val="161616"/>
                          </a:solidFill>
                          <a:latin typeface="Candara"/>
                          <a:ea typeface="Candara"/>
                          <a:cs typeface="Candara"/>
                        </a:rPr>
                        <a:t>Primary Key can't accept null values</a:t>
                      </a:r>
                      <a:endParaRPr lang="en-US">
                        <a:latin typeface="Candara"/>
                        <a:ea typeface="Candara"/>
                        <a:cs typeface="Candara"/>
                      </a:endParaRPr>
                    </a:p>
                  </a:txBody>
                  <a:tcPr/>
                </a:tc>
                <a:tc>
                  <a:txBody>
                    <a:bodyPr/>
                    <a:lstStyle/>
                    <a:p>
                      <a:r>
                        <a:rPr lang="en-IN" sz="1800" b="0" i="0" u="none" strike="noStrike">
                          <a:solidFill>
                            <a:srgbClr val="161616"/>
                          </a:solidFill>
                          <a:latin typeface="Candara"/>
                          <a:ea typeface="Candara"/>
                          <a:cs typeface="Candara"/>
                        </a:rPr>
                        <a:t>Foreign key can accept multiple null value.</a:t>
                      </a:r>
                      <a:endParaRPr lang="en-US">
                        <a:latin typeface="Candara"/>
                        <a:ea typeface="Candara"/>
                        <a:cs typeface="Candara"/>
                      </a:endParaRPr>
                    </a:p>
                  </a:txBody>
                  <a:tcPr/>
                </a:tc>
              </a:tr>
              <a:tr h="953999">
                <a:tc>
                  <a:txBody>
                    <a:bodyPr/>
                    <a:lstStyle/>
                    <a:p>
                      <a:r>
                        <a:rPr lang="en-US">
                          <a:latin typeface="Candara"/>
                          <a:ea typeface="Candara"/>
                          <a:cs typeface="Candara"/>
                        </a:rPr>
                        <a:t>3. </a:t>
                      </a:r>
                    </a:p>
                  </a:txBody>
                  <a:tcPr/>
                </a:tc>
                <a:tc>
                  <a:txBody>
                    <a:bodyPr/>
                    <a:lstStyle/>
                    <a:p>
                      <a:r>
                        <a:rPr lang="en-IN" sz="1800" b="0" i="0" u="none" strike="noStrike">
                          <a:solidFill>
                            <a:srgbClr val="161616"/>
                          </a:solidFill>
                          <a:latin typeface="Candara"/>
                          <a:ea typeface="Candara"/>
                          <a:cs typeface="Candara"/>
                        </a:rPr>
                        <a:t>By default, Primary key is clustered index and data in the database table is physically organized in the sequence of clustered index.</a:t>
                      </a:r>
                      <a:endParaRPr lang="en-US">
                        <a:latin typeface="Candara"/>
                        <a:ea typeface="Candara"/>
                        <a:cs typeface="Candara"/>
                      </a:endParaRPr>
                    </a:p>
                  </a:txBody>
                  <a:tcPr/>
                </a:tc>
                <a:tc>
                  <a:txBody>
                    <a:bodyPr/>
                    <a:lstStyle/>
                    <a:p>
                      <a:r>
                        <a:rPr lang="en-IN" sz="1800" b="0" i="0" u="none" strike="noStrike">
                          <a:solidFill>
                            <a:srgbClr val="161616"/>
                          </a:solidFill>
                          <a:latin typeface="Candara"/>
                          <a:ea typeface="Candara"/>
                          <a:cs typeface="Candara"/>
                        </a:rPr>
                        <a:t>Foreign key do not automatically create an index, clustered or non-clustered. You can manually create an index on foreign key.</a:t>
                      </a:r>
                      <a:endParaRPr lang="en-US">
                        <a:latin typeface="Candara"/>
                        <a:ea typeface="Candara"/>
                        <a:cs typeface="Candara"/>
                      </a:endParaRPr>
                    </a:p>
                  </a:txBody>
                  <a:tcPr/>
                </a:tc>
              </a:tr>
              <a:tr h="618147">
                <a:tc>
                  <a:txBody>
                    <a:bodyPr/>
                    <a:lstStyle/>
                    <a:p>
                      <a:r>
                        <a:rPr lang="en-US">
                          <a:latin typeface="Candara"/>
                          <a:ea typeface="Candara"/>
                          <a:cs typeface="Candara"/>
                        </a:rPr>
                        <a:t>4. </a:t>
                      </a:r>
                    </a:p>
                  </a:txBody>
                  <a:tcPr/>
                </a:tc>
                <a:tc>
                  <a:txBody>
                    <a:bodyPr/>
                    <a:lstStyle/>
                    <a:p>
                      <a:r>
                        <a:rPr lang="en-IN" sz="1800" b="0" i="0" u="none" strike="noStrike">
                          <a:solidFill>
                            <a:srgbClr val="161616"/>
                          </a:solidFill>
                          <a:latin typeface="Candara"/>
                          <a:ea typeface="Candara"/>
                          <a:cs typeface="Candara"/>
                        </a:rPr>
                        <a:t>We can have only one Primary key in a table.</a:t>
                      </a:r>
                      <a:endParaRPr lang="en-US">
                        <a:latin typeface="Candara"/>
                        <a:ea typeface="Candara"/>
                        <a:cs typeface="Candara"/>
                      </a:endParaRPr>
                    </a:p>
                  </a:txBody>
                  <a:tcPr/>
                </a:tc>
                <a:tc>
                  <a:txBody>
                    <a:bodyPr/>
                    <a:lstStyle/>
                    <a:p>
                      <a:r>
                        <a:rPr lang="en-IN" sz="1800" b="0" i="0" u="none" strike="noStrike">
                          <a:solidFill>
                            <a:srgbClr val="161616"/>
                          </a:solidFill>
                          <a:latin typeface="Candara"/>
                          <a:ea typeface="Candara"/>
                          <a:cs typeface="Candara"/>
                        </a:rPr>
                        <a:t>We can have more than one foreign key in a table.</a:t>
                      </a:r>
                      <a:endParaRPr lang="en-US">
                        <a:latin typeface="Candara"/>
                        <a:ea typeface="Candara"/>
                        <a:cs typeface="Candara"/>
                      </a:endParaRPr>
                    </a:p>
                  </a:txBody>
                  <a:tcPr/>
                </a:tc>
              </a:tr>
              <a:tr h="953999">
                <a:tc>
                  <a:txBody>
                    <a:bodyPr/>
                    <a:lstStyle/>
                    <a:p>
                      <a:r>
                        <a:rPr lang="en-US">
                          <a:latin typeface="Candara"/>
                          <a:ea typeface="Candara"/>
                          <a:cs typeface="Candara"/>
                        </a:rPr>
                        <a:t>5. </a:t>
                      </a:r>
                    </a:p>
                  </a:txBody>
                  <a:tcPr/>
                </a:tc>
                <a:tc>
                  <a:txBody>
                    <a:bodyPr/>
                    <a:lstStyle/>
                    <a:p>
                      <a:r>
                        <a:rPr lang="en-IN" sz="1800" b="0" i="0" u="none" strike="noStrike">
                          <a:solidFill>
                            <a:srgbClr val="273239"/>
                          </a:solidFill>
                          <a:latin typeface="Candara"/>
                          <a:ea typeface="Candara"/>
                          <a:cs typeface="Candara"/>
                        </a:rPr>
                        <a:t>A primary key is used to ensure data in the specific column is unique.</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A foreign key is a column or group of columns in a relational database table that provides a link between data in two tables</a:t>
                      </a:r>
                      <a:endParaRPr lang="en-US">
                        <a:latin typeface="Candara"/>
                        <a:ea typeface="Candara"/>
                        <a:cs typeface="Candara"/>
                      </a:endParaRPr>
                    </a:p>
                  </a:txBody>
                  <a:tcPr/>
                </a:tc>
              </a:tr>
              <a:tr h="667800">
                <a:tc>
                  <a:txBody>
                    <a:bodyPr/>
                    <a:lstStyle/>
                    <a:p>
                      <a:r>
                        <a:rPr lang="en-US">
                          <a:latin typeface="Candara"/>
                          <a:ea typeface="Candara"/>
                          <a:cs typeface="Candara"/>
                        </a:rPr>
                        <a:t>6. </a:t>
                      </a:r>
                    </a:p>
                  </a:txBody>
                  <a:tcPr/>
                </a:tc>
                <a:tc>
                  <a:txBody>
                    <a:bodyPr/>
                    <a:lstStyle/>
                    <a:p>
                      <a:r>
                        <a:rPr lang="en-IN" sz="1800" b="0" i="0" u="none" strike="noStrike">
                          <a:solidFill>
                            <a:srgbClr val="273239"/>
                          </a:solidFill>
                          <a:latin typeface="Candara"/>
                          <a:ea typeface="Candara"/>
                          <a:cs typeface="Candara"/>
                        </a:rPr>
                        <a:t>It uniquely identifies a record in the relational database table.</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It refers to the field in a table which is the primary key of another table.</a:t>
                      </a:r>
                      <a:endParaRPr lang="en-US">
                        <a:latin typeface="Candara"/>
                        <a:ea typeface="Candara"/>
                        <a:cs typeface="Candara"/>
                      </a:endParaRPr>
                    </a:p>
                  </a:txBody>
                  <a:tcPr/>
                </a:tc>
              </a:tr>
              <a:tr h="667800">
                <a:tc>
                  <a:txBody>
                    <a:bodyPr/>
                    <a:lstStyle/>
                    <a:p>
                      <a:r>
                        <a:rPr lang="en-US">
                          <a:latin typeface="Candara"/>
                          <a:ea typeface="Candara"/>
                          <a:cs typeface="Candara"/>
                        </a:rPr>
                        <a:t>7. </a:t>
                      </a:r>
                    </a:p>
                  </a:txBody>
                  <a:tcPr/>
                </a:tc>
                <a:tc>
                  <a:txBody>
                    <a:bodyPr/>
                    <a:lstStyle/>
                    <a:p>
                      <a:r>
                        <a:rPr lang="en-IN" sz="1800" b="0" i="0" u="none" strike="noStrike">
                          <a:solidFill>
                            <a:srgbClr val="273239"/>
                          </a:solidFill>
                          <a:latin typeface="Candara"/>
                          <a:ea typeface="Candara"/>
                          <a:cs typeface="Candara"/>
                        </a:rPr>
                        <a:t>Its value cannot be deleted from the parent table.</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Its value can be deleted from the child table</a:t>
                      </a:r>
                      <a:endParaRPr lang="en-US">
                        <a:latin typeface="Candara"/>
                        <a:ea typeface="Candara"/>
                        <a:cs typeface="Candara"/>
                      </a:endParaRPr>
                    </a:p>
                  </a:txBody>
                  <a:tcPr/>
                </a:tc>
              </a:tr>
              <a:tr h="667800">
                <a:tc>
                  <a:txBody>
                    <a:bodyPr/>
                    <a:lstStyle/>
                    <a:p>
                      <a:r>
                        <a:rPr lang="en-US">
                          <a:latin typeface="Candara"/>
                          <a:ea typeface="Candara"/>
                          <a:cs typeface="Candara"/>
                        </a:rPr>
                        <a:t>8. </a:t>
                      </a:r>
                    </a:p>
                  </a:txBody>
                  <a:tcPr/>
                </a:tc>
                <a:tc>
                  <a:txBody>
                    <a:bodyPr/>
                    <a:lstStyle/>
                    <a:p>
                      <a:r>
                        <a:rPr lang="en-IN" sz="1800" b="0" i="0" u="none" strike="noStrike">
                          <a:solidFill>
                            <a:srgbClr val="273239"/>
                          </a:solidFill>
                          <a:latin typeface="Candara"/>
                          <a:ea typeface="Candara"/>
                          <a:cs typeface="Candara"/>
                        </a:rPr>
                        <a:t>It constraint can be implicitly defined on the temporary tables.</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It constraint cannot be defined on the local or global temporary tables</a:t>
                      </a:r>
                      <a:endParaRPr lang="en-US">
                        <a:latin typeface="Candara"/>
                        <a:ea typeface="Candara"/>
                        <a:cs typeface="Candara"/>
                      </a:endParaRPr>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45171" y="919975"/>
          <a:ext cx="10928194" cy="5266718"/>
        </p:xfrm>
        <a:graphic>
          <a:graphicData uri="http://schemas.openxmlformats.org/drawingml/2006/table">
            <a:tbl>
              <a:tblPr firstRow="1" bandRow="1">
                <a:tableStyleId>{5C22544A-7EE6-4342-B048-85BDC9FD1C3A}</a:tableStyleId>
              </a:tblPr>
              <a:tblGrid>
                <a:gridCol w="681463"/>
                <a:gridCol w="4881756"/>
                <a:gridCol w="5364975"/>
              </a:tblGrid>
              <a:tr h="740318">
                <a:tc>
                  <a:txBody>
                    <a:bodyPr/>
                    <a:lstStyle/>
                    <a:p>
                      <a:endParaRPr lang="en-US"/>
                    </a:p>
                  </a:txBody>
                  <a:tcPr/>
                </a:tc>
                <a:tc>
                  <a:txBody>
                    <a:bodyPr/>
                    <a:lstStyle/>
                    <a:p>
                      <a:r>
                        <a:rPr lang="en-US"/>
                        <a:t>CLUSTERED INDEX</a:t>
                      </a:r>
                    </a:p>
                  </a:txBody>
                  <a:tcPr/>
                </a:tc>
                <a:tc>
                  <a:txBody>
                    <a:bodyPr/>
                    <a:lstStyle/>
                    <a:p>
                      <a:r>
                        <a:rPr lang="en-US"/>
                        <a:t>NONCLUSTERED INDEX</a:t>
                      </a:r>
                    </a:p>
                  </a:txBody>
                  <a:tcPr/>
                </a:tc>
              </a:tr>
              <a:tr h="1131600">
                <a:tc>
                  <a:txBody>
                    <a:bodyPr/>
                    <a:lstStyle/>
                    <a:p>
                      <a:r>
                        <a:rPr lang="en-US"/>
                        <a:t>1. </a:t>
                      </a:r>
                    </a:p>
                  </a:txBody>
                  <a:tcPr/>
                </a:tc>
                <a:tc>
                  <a:txBody>
                    <a:bodyPr/>
                    <a:lstStyle/>
                    <a:p>
                      <a:r>
                        <a:rPr lang="en-IN" sz="1800" b="0" i="0" u="none" strike="noStrike">
                          <a:solidFill>
                            <a:srgbClr val="273239"/>
                          </a:solidFill>
                          <a:latin typeface="Candara"/>
                          <a:ea typeface="Candara"/>
                          <a:cs typeface="Candara"/>
                        </a:rPr>
                        <a:t>Clustered index is faster.</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Non-clustered index is slower</a:t>
                      </a:r>
                      <a:endParaRPr lang="en-US">
                        <a:latin typeface="Candara"/>
                        <a:ea typeface="Candara"/>
                        <a:cs typeface="Candara"/>
                      </a:endParaRPr>
                    </a:p>
                  </a:txBody>
                  <a:tcPr/>
                </a:tc>
              </a:tr>
              <a:tr h="1131600">
                <a:tc>
                  <a:txBody>
                    <a:bodyPr/>
                    <a:lstStyle/>
                    <a:p>
                      <a:r>
                        <a:rPr lang="en-US"/>
                        <a:t>2</a:t>
                      </a:r>
                    </a:p>
                  </a:txBody>
                  <a:tcPr/>
                </a:tc>
                <a:tc>
                  <a:txBody>
                    <a:bodyPr/>
                    <a:lstStyle/>
                    <a:p>
                      <a:r>
                        <a:rPr lang="en-IN" sz="1800" b="0" i="0" u="none" strike="noStrike">
                          <a:solidFill>
                            <a:srgbClr val="273239"/>
                          </a:solidFill>
                          <a:latin typeface="Candara"/>
                          <a:ea typeface="Candara"/>
                          <a:cs typeface="Candara"/>
                        </a:rPr>
                        <a:t>Clustered index requires less memory for operations.</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Non-Clustered index requires more memory for operations.</a:t>
                      </a:r>
                      <a:endParaRPr lang="en-US">
                        <a:latin typeface="Candara"/>
                        <a:ea typeface="Candara"/>
                        <a:cs typeface="Candara"/>
                      </a:endParaRPr>
                    </a:p>
                  </a:txBody>
                  <a:tcPr/>
                </a:tc>
              </a:tr>
              <a:tr h="1131600">
                <a:tc>
                  <a:txBody>
                    <a:bodyPr/>
                    <a:lstStyle/>
                    <a:p>
                      <a:r>
                        <a:rPr lang="en-US"/>
                        <a:t>3. </a:t>
                      </a:r>
                    </a:p>
                  </a:txBody>
                  <a:tcPr/>
                </a:tc>
                <a:tc>
                  <a:txBody>
                    <a:bodyPr/>
                    <a:lstStyle/>
                    <a:p>
                      <a:r>
                        <a:rPr lang="en-IN" sz="1800" b="0" i="0" u="none" strike="noStrike">
                          <a:solidFill>
                            <a:srgbClr val="273239"/>
                          </a:solidFill>
                          <a:latin typeface="Candara"/>
                          <a:ea typeface="Candara"/>
                          <a:cs typeface="Candara"/>
                        </a:rPr>
                        <a:t>In clustered index, index is the main data.</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In Non-Clustered index, index is the copy of data.</a:t>
                      </a:r>
                      <a:endParaRPr lang="en-US" b="1">
                        <a:latin typeface="Candara"/>
                        <a:ea typeface="Candara"/>
                        <a:cs typeface="Candara"/>
                      </a:endParaRPr>
                    </a:p>
                  </a:txBody>
                  <a:tcPr/>
                </a:tc>
              </a:tr>
              <a:tr h="1131600">
                <a:tc>
                  <a:txBody>
                    <a:bodyPr/>
                    <a:lstStyle/>
                    <a:p>
                      <a:r>
                        <a:rPr lang="en-US"/>
                        <a:t>4. </a:t>
                      </a:r>
                    </a:p>
                  </a:txBody>
                  <a:tcPr/>
                </a:tc>
                <a:tc>
                  <a:txBody>
                    <a:bodyPr/>
                    <a:lstStyle/>
                    <a:p>
                      <a:r>
                        <a:rPr lang="en-IN" sz="1800" b="0" i="0" u="none" strike="noStrike">
                          <a:solidFill>
                            <a:srgbClr val="273239"/>
                          </a:solidFill>
                          <a:latin typeface="Candara"/>
                          <a:ea typeface="Candara"/>
                          <a:cs typeface="Candara"/>
                        </a:rPr>
                        <a:t>A table can have only one clustered index.</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A table can have multiple non-clustered index.</a:t>
                      </a:r>
                      <a:endParaRPr lang="en-US">
                        <a:latin typeface="Candara"/>
                        <a:ea typeface="Candara"/>
                        <a:cs typeface="Candara"/>
                      </a:endParaRP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33659" y="919108"/>
          <a:ext cx="11361852" cy="5463627"/>
        </p:xfrm>
        <a:graphic>
          <a:graphicData uri="http://schemas.openxmlformats.org/drawingml/2006/table">
            <a:tbl>
              <a:tblPr firstRow="1" bandRow="1">
                <a:tableStyleId>{5C22544A-7EE6-4342-B048-85BDC9FD1C3A}</a:tableStyleId>
              </a:tblPr>
              <a:tblGrid>
                <a:gridCol w="867317"/>
                <a:gridCol w="4807414"/>
                <a:gridCol w="5687121"/>
              </a:tblGrid>
              <a:tr h="877753">
                <a:tc>
                  <a:txBody>
                    <a:bodyPr/>
                    <a:lstStyle/>
                    <a:p>
                      <a:endParaRPr lang="en-US"/>
                    </a:p>
                  </a:txBody>
                  <a:tcPr/>
                </a:tc>
                <a:tc>
                  <a:txBody>
                    <a:bodyPr/>
                    <a:lstStyle/>
                    <a:p>
                      <a:r>
                        <a:rPr lang="en-US"/>
                        <a:t>CLUSTERED INDEX</a:t>
                      </a:r>
                    </a:p>
                  </a:txBody>
                  <a:tcPr/>
                </a:tc>
                <a:tc>
                  <a:txBody>
                    <a:bodyPr/>
                    <a:lstStyle/>
                    <a:p>
                      <a:r>
                        <a:rPr lang="en-US"/>
                        <a:t>NONCLUSTERED INDEX</a:t>
                      </a:r>
                    </a:p>
                  </a:txBody>
                  <a:tcPr/>
                </a:tc>
              </a:tr>
              <a:tr h="889945">
                <a:tc>
                  <a:txBody>
                    <a:bodyPr/>
                    <a:lstStyle/>
                    <a:p>
                      <a:r>
                        <a:rPr lang="en-US"/>
                        <a:t>5. </a:t>
                      </a:r>
                    </a:p>
                  </a:txBody>
                  <a:tcPr/>
                </a:tc>
                <a:tc>
                  <a:txBody>
                    <a:bodyPr/>
                    <a:lstStyle/>
                    <a:p>
                      <a:r>
                        <a:rPr lang="en-IN" sz="1800" b="0" i="0" u="none" strike="noStrike">
                          <a:solidFill>
                            <a:srgbClr val="273239"/>
                          </a:solidFill>
                          <a:latin typeface="Candara"/>
                          <a:ea typeface="Candara"/>
                          <a:cs typeface="Candara"/>
                        </a:rPr>
                        <a:t>Clustered index has inherent ability of storing data on the disk.</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Non-Clustered index does not have inherent ability of storing data on the disk.</a:t>
                      </a:r>
                      <a:endParaRPr lang="en-US">
                        <a:latin typeface="Candara"/>
                        <a:ea typeface="Candara"/>
                        <a:cs typeface="Candara"/>
                      </a:endParaRPr>
                    </a:p>
                  </a:txBody>
                  <a:tcPr/>
                </a:tc>
              </a:tr>
              <a:tr h="889945">
                <a:tc>
                  <a:txBody>
                    <a:bodyPr/>
                    <a:lstStyle/>
                    <a:p>
                      <a:r>
                        <a:rPr lang="en-US"/>
                        <a:t>6. </a:t>
                      </a:r>
                    </a:p>
                  </a:txBody>
                  <a:tcPr/>
                </a:tc>
                <a:tc>
                  <a:txBody>
                    <a:bodyPr/>
                    <a:lstStyle/>
                    <a:p>
                      <a:r>
                        <a:rPr lang="en-IN" sz="1800" b="0" i="0" u="none" strike="noStrike">
                          <a:solidFill>
                            <a:srgbClr val="273239"/>
                          </a:solidFill>
                          <a:latin typeface="Candara"/>
                          <a:ea typeface="Candara"/>
                          <a:cs typeface="Candara"/>
                        </a:rPr>
                        <a:t>Clustered index store pointers to block not data</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Non-Clustered index store both value and a pointer to actual row that holds data</a:t>
                      </a:r>
                      <a:endParaRPr lang="en-US">
                        <a:latin typeface="Candara"/>
                        <a:ea typeface="Candara"/>
                        <a:cs typeface="Candara"/>
                      </a:endParaRPr>
                    </a:p>
                  </a:txBody>
                  <a:tcPr/>
                </a:tc>
              </a:tr>
              <a:tr h="889945">
                <a:tc>
                  <a:txBody>
                    <a:bodyPr/>
                    <a:lstStyle/>
                    <a:p>
                      <a:r>
                        <a:rPr lang="en-US"/>
                        <a:t>7. </a:t>
                      </a:r>
                    </a:p>
                  </a:txBody>
                  <a:tcPr/>
                </a:tc>
                <a:tc>
                  <a:txBody>
                    <a:bodyPr/>
                    <a:lstStyle/>
                    <a:p>
                      <a:r>
                        <a:rPr lang="en-IN" sz="1800" b="0" i="0" u="none" strike="noStrike">
                          <a:solidFill>
                            <a:srgbClr val="273239"/>
                          </a:solidFill>
                          <a:latin typeface="Candara"/>
                          <a:ea typeface="Candara"/>
                          <a:cs typeface="Candara"/>
                        </a:rPr>
                        <a:t>In Clustered index leaf nodes are actual data itself.</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In Non-Clustered index leaf nodes are not the actual data itself rather they only contains included columns.</a:t>
                      </a:r>
                      <a:endParaRPr lang="en-US">
                        <a:latin typeface="Candara"/>
                        <a:ea typeface="Candara"/>
                        <a:cs typeface="Candara"/>
                      </a:endParaRPr>
                    </a:p>
                  </a:txBody>
                  <a:tcPr/>
                </a:tc>
              </a:tr>
              <a:tr h="889945">
                <a:tc>
                  <a:txBody>
                    <a:bodyPr/>
                    <a:lstStyle/>
                    <a:p>
                      <a:r>
                        <a:rPr lang="en-US"/>
                        <a:t>8. </a:t>
                      </a:r>
                    </a:p>
                  </a:txBody>
                  <a:tcPr/>
                </a:tc>
                <a:tc>
                  <a:txBody>
                    <a:bodyPr/>
                    <a:lstStyle/>
                    <a:p>
                      <a:r>
                        <a:rPr lang="en-IN" sz="1800" b="0" i="0" u="none" strike="noStrike">
                          <a:solidFill>
                            <a:srgbClr val="273239"/>
                          </a:solidFill>
                          <a:latin typeface="Candara"/>
                          <a:ea typeface="Candara"/>
                          <a:cs typeface="Candara"/>
                        </a:rPr>
                        <a:t>In Clustered index, Clustered key defines order of data within table</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In Non-Clustered index, index key defines order of data within index.</a:t>
                      </a:r>
                      <a:endParaRPr lang="en-US">
                        <a:latin typeface="Candara"/>
                        <a:ea typeface="Candara"/>
                        <a:cs typeface="Candara"/>
                      </a:endParaRPr>
                    </a:p>
                  </a:txBody>
                  <a:tcPr/>
                </a:tc>
              </a:tr>
              <a:tr h="1026094">
                <a:tc>
                  <a:txBody>
                    <a:bodyPr/>
                    <a:lstStyle/>
                    <a:p>
                      <a:r>
                        <a:rPr lang="en-US"/>
                        <a:t>9.</a:t>
                      </a:r>
                    </a:p>
                  </a:txBody>
                  <a:tcPr/>
                </a:tc>
                <a:tc>
                  <a:txBody>
                    <a:bodyPr/>
                    <a:lstStyle/>
                    <a:p>
                      <a:r>
                        <a:rPr lang="en-IN" sz="1800" b="0" i="0" u="none" strike="noStrike">
                          <a:solidFill>
                            <a:srgbClr val="273239"/>
                          </a:solidFill>
                          <a:latin typeface="Candara"/>
                          <a:ea typeface="Candara"/>
                          <a:cs typeface="Candara"/>
                        </a:rPr>
                        <a:t>A Clustered index is a type of index in which table records are physically reordered to match the index.</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A Non-Clustered index is a special type of index in which logical order of index does not match physical stored order of the rows on disk.</a:t>
                      </a:r>
                      <a:endParaRPr lang="en-US">
                        <a:latin typeface="Candara"/>
                        <a:ea typeface="Candara"/>
                        <a:cs typeface="Candara"/>
                      </a:endParaRPr>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06244" y="1316463"/>
          <a:ext cx="10841462" cy="5111099"/>
        </p:xfrm>
        <a:graphic>
          <a:graphicData uri="http://schemas.openxmlformats.org/drawingml/2006/table">
            <a:tbl>
              <a:tblPr firstRow="1" bandRow="1">
                <a:tableStyleId>{5C22544A-7EE6-4342-B048-85BDC9FD1C3A}</a:tableStyleId>
              </a:tblPr>
              <a:tblGrid>
                <a:gridCol w="755805"/>
                <a:gridCol w="4646341"/>
                <a:gridCol w="5439316"/>
              </a:tblGrid>
              <a:tr h="730157">
                <a:tc>
                  <a:txBody>
                    <a:bodyPr/>
                    <a:lstStyle/>
                    <a:p>
                      <a:endParaRPr lang="en-US"/>
                    </a:p>
                  </a:txBody>
                  <a:tcPr/>
                </a:tc>
                <a:tc>
                  <a:txBody>
                    <a:bodyPr/>
                    <a:lstStyle/>
                    <a:p>
                      <a:r>
                        <a:rPr lang="en-US"/>
                        <a:t>INNER JOIN</a:t>
                      </a:r>
                    </a:p>
                  </a:txBody>
                  <a:tcPr/>
                </a:tc>
                <a:tc>
                  <a:txBody>
                    <a:bodyPr/>
                    <a:lstStyle/>
                    <a:p>
                      <a:r>
                        <a:rPr lang="en-US"/>
                        <a:t>OUTER JOIN</a:t>
                      </a:r>
                    </a:p>
                  </a:txBody>
                  <a:tcPr/>
                </a:tc>
              </a:tr>
              <a:tr h="730157">
                <a:tc>
                  <a:txBody>
                    <a:bodyPr/>
                    <a:lstStyle/>
                    <a:p>
                      <a:r>
                        <a:rPr lang="en-US"/>
                        <a:t>1. </a:t>
                      </a:r>
                    </a:p>
                  </a:txBody>
                  <a:tcPr/>
                </a:tc>
                <a:tc>
                  <a:txBody>
                    <a:bodyPr/>
                    <a:lstStyle/>
                    <a:p>
                      <a:r>
                        <a:rPr lang="en-IN" sz="1800" b="0" i="0" u="none" strike="noStrike">
                          <a:solidFill>
                            <a:srgbClr val="273239"/>
                          </a:solidFill>
                          <a:latin typeface="Candara"/>
                          <a:ea typeface="Candara"/>
                          <a:cs typeface="Candara"/>
                        </a:rPr>
                        <a:t>It returns the combined tuple between two or more tables</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It returns the combined tuple from a specified table even join condition will fail.</a:t>
                      </a:r>
                      <a:endParaRPr lang="en-US">
                        <a:latin typeface="Candara"/>
                        <a:ea typeface="Candara"/>
                        <a:cs typeface="Candara"/>
                      </a:endParaRPr>
                    </a:p>
                  </a:txBody>
                  <a:tcPr/>
                </a:tc>
              </a:tr>
              <a:tr h="730157">
                <a:tc>
                  <a:txBody>
                    <a:bodyPr/>
                    <a:lstStyle/>
                    <a:p>
                      <a:r>
                        <a:rPr lang="en-US"/>
                        <a:t>2. </a:t>
                      </a:r>
                    </a:p>
                  </a:txBody>
                  <a:tcPr/>
                </a:tc>
                <a:tc>
                  <a:txBody>
                    <a:bodyPr/>
                    <a:lstStyle/>
                    <a:p>
                      <a:r>
                        <a:rPr lang="en-IN" sz="1800" b="0" i="0" u="none" strike="noStrike">
                          <a:solidFill>
                            <a:srgbClr val="273239"/>
                          </a:solidFill>
                          <a:latin typeface="Candara"/>
                          <a:ea typeface="Candara"/>
                          <a:cs typeface="Candara"/>
                        </a:rPr>
                        <a:t>Used clause INNER JOIN and JOIN</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Used clause LEFT OUTER JOIN, RIGHT OUTER JOIN, FULL OUTER JOIN, etc.</a:t>
                      </a:r>
                      <a:endParaRPr lang="en-US">
                        <a:latin typeface="Candara"/>
                        <a:ea typeface="Candara"/>
                        <a:cs typeface="Candara"/>
                      </a:endParaRPr>
                    </a:p>
                  </a:txBody>
                  <a:tcPr/>
                </a:tc>
              </a:tr>
              <a:tr h="730157">
                <a:tc>
                  <a:txBody>
                    <a:bodyPr/>
                    <a:lstStyle/>
                    <a:p>
                      <a:r>
                        <a:rPr lang="en-US"/>
                        <a:t>3. </a:t>
                      </a:r>
                    </a:p>
                  </a:txBody>
                  <a:tcPr/>
                </a:tc>
                <a:tc>
                  <a:txBody>
                    <a:bodyPr/>
                    <a:lstStyle/>
                    <a:p>
                      <a:r>
                        <a:rPr lang="en-IN" sz="1800" b="0" i="0" u="none" strike="noStrike">
                          <a:solidFill>
                            <a:srgbClr val="273239"/>
                          </a:solidFill>
                          <a:latin typeface="Candara"/>
                          <a:ea typeface="Candara"/>
                          <a:cs typeface="Candara"/>
                        </a:rPr>
                        <a:t>When any attributes are not common then it will return nothing.</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It does not depend upon the common attributes. If the attribute is blank then here already placed NULL</a:t>
                      </a:r>
                      <a:endParaRPr lang="en-US">
                        <a:latin typeface="Candara"/>
                        <a:ea typeface="Candara"/>
                        <a:cs typeface="Candara"/>
                      </a:endParaRPr>
                    </a:p>
                  </a:txBody>
                  <a:tcPr/>
                </a:tc>
              </a:tr>
              <a:tr h="730157">
                <a:tc>
                  <a:txBody>
                    <a:bodyPr/>
                    <a:lstStyle/>
                    <a:p>
                      <a:r>
                        <a:rPr lang="en-US"/>
                        <a:t>4. </a:t>
                      </a:r>
                    </a:p>
                  </a:txBody>
                  <a:tcPr/>
                </a:tc>
                <a:tc>
                  <a:txBody>
                    <a:bodyPr/>
                    <a:lstStyle/>
                    <a:p>
                      <a:r>
                        <a:rPr lang="en-IN" sz="1800" b="0" i="0" u="none" strike="noStrike">
                          <a:solidFill>
                            <a:srgbClr val="273239"/>
                          </a:solidFill>
                          <a:latin typeface="Candara"/>
                          <a:ea typeface="Candara"/>
                          <a:cs typeface="Candara"/>
                        </a:rPr>
                        <a:t>If tuples are more. Then INNER JOIN works faster than OUTER JOIN.</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Generally, The OUTER JOIN is slower than INNER JOIN. But except for some special cases.</a:t>
                      </a:r>
                      <a:endParaRPr lang="en-US">
                        <a:latin typeface="Candara"/>
                        <a:ea typeface="Candara"/>
                        <a:cs typeface="Candara"/>
                      </a:endParaRPr>
                    </a:p>
                  </a:txBody>
                  <a:tcPr/>
                </a:tc>
              </a:tr>
              <a:tr h="730157">
                <a:tc>
                  <a:txBody>
                    <a:bodyPr/>
                    <a:lstStyle/>
                    <a:p>
                      <a:r>
                        <a:rPr lang="en-US"/>
                        <a:t>5. </a:t>
                      </a:r>
                    </a:p>
                  </a:txBody>
                  <a:tcPr/>
                </a:tc>
                <a:tc>
                  <a:txBody>
                    <a:bodyPr/>
                    <a:lstStyle/>
                    <a:p>
                      <a:r>
                        <a:rPr lang="en-IN" sz="1800" b="0" i="0" u="none" strike="noStrike">
                          <a:solidFill>
                            <a:srgbClr val="273239"/>
                          </a:solidFill>
                          <a:latin typeface="Candara"/>
                          <a:ea typeface="Candara"/>
                          <a:cs typeface="Candara"/>
                        </a:rPr>
                        <a:t>It is used when we want detailed information about any specific attribute</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It is used when we want to complete information.</a:t>
                      </a:r>
                      <a:endParaRPr lang="en-US">
                        <a:latin typeface="Candara"/>
                        <a:ea typeface="Candara"/>
                        <a:cs typeface="Candara"/>
                      </a:endParaRPr>
                    </a:p>
                  </a:txBody>
                  <a:tcPr/>
                </a:tc>
              </a:tr>
              <a:tr h="730157">
                <a:tc>
                  <a:txBody>
                    <a:bodyPr/>
                    <a:lstStyle/>
                    <a:p>
                      <a:r>
                        <a:rPr lang="en-US"/>
                        <a:t>6. </a:t>
                      </a:r>
                    </a:p>
                  </a:txBody>
                  <a:tcPr/>
                </a:tc>
                <a:tc>
                  <a:txBody>
                    <a:bodyPr/>
                    <a:lstStyle/>
                    <a:p>
                      <a:r>
                        <a:rPr lang="en-IN" sz="1800" b="0" i="0" u="none" strike="noStrike">
                          <a:solidFill>
                            <a:srgbClr val="273239"/>
                          </a:solidFill>
                          <a:latin typeface="Candara"/>
                          <a:ea typeface="Candara"/>
                          <a:cs typeface="Candara"/>
                        </a:rPr>
                        <a:t>JOIN and INNER JOIN both clauses work the same.</a:t>
                      </a:r>
                      <a:endParaRPr lang="en-US">
                        <a:latin typeface="Candara"/>
                        <a:ea typeface="Candara"/>
                        <a:cs typeface="Candara"/>
                      </a:endParaRPr>
                    </a:p>
                  </a:txBody>
                  <a:tcPr/>
                </a:tc>
                <a:tc>
                  <a:txBody>
                    <a:bodyPr/>
                    <a:lstStyle/>
                    <a:p>
                      <a:r>
                        <a:rPr lang="en-IN" sz="1800" b="0" i="0" u="none" strike="noStrike">
                          <a:solidFill>
                            <a:srgbClr val="273239"/>
                          </a:solidFill>
                          <a:latin typeface="Candara"/>
                          <a:ea typeface="Candara"/>
                          <a:cs typeface="Candara"/>
                        </a:rPr>
                        <a:t>FULL OUTER JOIN and FULL JOIN both clauses work the same.</a:t>
                      </a:r>
                      <a:endParaRPr lang="en-US">
                        <a:latin typeface="Candara"/>
                        <a:ea typeface="Candara"/>
                        <a:cs typeface="Candara"/>
                      </a:endParaRPr>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3346</TotalTime>
  <Words>6207</Words>
  <Application>Microsoft Office PowerPoint</Application>
  <PresentationFormat>Widescreen</PresentationFormat>
  <Paragraphs>1021</Paragraphs>
  <Slides>188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188</vt:i4>
      </vt:variant>
    </vt:vector>
  </HeadingPairs>
  <TitlesOfParts>
    <vt:vector size="201" baseType="lpstr">
      <vt:lpstr>Arial</vt:lpstr>
      <vt:lpstr>Arial</vt:lpstr>
      <vt:lpstr>Calibri</vt:lpstr>
      <vt:lpstr>Cambria</vt:lpstr>
      <vt:lpstr>Candara</vt:lpstr>
      <vt:lpstr>Consolas</vt:lpstr>
      <vt:lpstr>Nunito Sans</vt:lpstr>
      <vt:lpstr>Segoe UI</vt:lpstr>
      <vt:lpstr>SFMono-Regular</vt:lpstr>
      <vt:lpstr>Symbol</vt:lpstr>
      <vt:lpstr>Times New Roman</vt:lpstr>
      <vt:lpstr>Wingdings</vt:lpstr>
      <vt:lpstr>Waveform</vt:lpstr>
      <vt:lpstr>DBMS </vt:lpstr>
      <vt:lpstr>  C.R.U.D CREATE  READ UPDATE DELETE  </vt:lpstr>
      <vt:lpstr>MDF &amp; LDF</vt:lpstr>
      <vt:lpstr>Microsoft SQL Server</vt:lpstr>
      <vt:lpstr>System Databases  </vt:lpstr>
      <vt:lpstr>SQL | DDL, DQL, DML, DCL and TCL Commands</vt:lpstr>
      <vt:lpstr>SQL  Commands</vt:lpstr>
      <vt:lpstr>Commands</vt:lpstr>
      <vt:lpstr>Create</vt:lpstr>
      <vt:lpstr>Create By using the CREATE TABLE statement. </vt:lpstr>
      <vt:lpstr>What is a Datatype? A Datatype is used to define the type of data to be used by the column. SQL Server has a predefined set of datatypes. </vt:lpstr>
      <vt:lpstr>Alter</vt:lpstr>
      <vt:lpstr>Alter</vt:lpstr>
      <vt:lpstr>Alter</vt:lpstr>
      <vt:lpstr>Drop</vt:lpstr>
      <vt:lpstr>Insert</vt:lpstr>
      <vt:lpstr>Update</vt:lpstr>
      <vt:lpstr>Select</vt:lpstr>
      <vt:lpstr>Delete</vt:lpstr>
      <vt:lpstr>Truncate</vt:lpstr>
      <vt:lpstr>Aggregate functions</vt:lpstr>
      <vt:lpstr>Sum()</vt:lpstr>
      <vt:lpstr>Avg()</vt:lpstr>
      <vt:lpstr>Count()</vt:lpstr>
      <vt:lpstr>Min() </vt:lpstr>
      <vt:lpstr>Max()</vt:lpstr>
      <vt:lpstr>Constraints In SQL</vt:lpstr>
      <vt:lpstr>Types of constraints</vt:lpstr>
      <vt:lpstr> UNIQUE</vt:lpstr>
      <vt:lpstr> NOT NULL</vt:lpstr>
      <vt:lpstr>PRIMARY KEY = UNIQUE + NOT NULL</vt:lpstr>
      <vt:lpstr>FOREIGN KEY</vt:lpstr>
      <vt:lpstr>Relation between two tables</vt:lpstr>
      <vt:lpstr>DEFAULT</vt:lpstr>
      <vt:lpstr>CHECK</vt:lpstr>
      <vt:lpstr>PRIMARY KEY</vt:lpstr>
      <vt:lpstr>PRIMARY KEY</vt:lpstr>
      <vt:lpstr>FOREIGN KEY</vt:lpstr>
      <vt:lpstr>FOREIGN KEY</vt:lpstr>
      <vt:lpstr> UNIQUE</vt:lpstr>
      <vt:lpstr> UNIQUE</vt:lpstr>
      <vt:lpstr>DEFAULT</vt:lpstr>
      <vt:lpstr>DEFAULT</vt:lpstr>
      <vt:lpstr>CHECK</vt:lpstr>
      <vt:lpstr>CHECK</vt:lpstr>
      <vt:lpstr>Clauses In Sql Server</vt:lpstr>
      <vt:lpstr>SELECT CLAUSE </vt:lpstr>
      <vt:lpstr>PowerPoint Presentation</vt:lpstr>
      <vt:lpstr>WHERE CLAUSE </vt:lpstr>
      <vt:lpstr>PowerPoint Presentation</vt:lpstr>
      <vt:lpstr>SELECT * FROM empdeptdetails WHERE YEAR(hiredate)&gt;=1987/01/01</vt:lpstr>
      <vt:lpstr>SELECT * FROM empdeptdetails WHERE MONTH(hiredate)=01</vt:lpstr>
      <vt:lpstr>SELECT * FROM empdeptdetails WHERE DAY(hiredate)=01</vt:lpstr>
      <vt:lpstr>GROUP BY CLAUSES</vt:lpstr>
      <vt:lpstr>SELECT SUM(sal)AS TOTALSAL,job FROM empdeptdetails GROUP BY job</vt:lpstr>
      <vt:lpstr>HAVING CLAUSES</vt:lpstr>
      <vt:lpstr>SELECT SUM(sal)AS TOTALSAL,job FROM empdeptdetails GROUP BY job HAVING SUM(sal)&gt;=8000</vt:lpstr>
      <vt:lpstr>ORDER BY</vt:lpstr>
      <vt:lpstr> SELECT * FROM empdeptdetails ORDER BY ename DESC</vt:lpstr>
      <vt:lpstr>SELECT * FROM empdeptdetails ORDER BY ename ASC</vt:lpstr>
      <vt:lpstr>AS CLAUSES</vt:lpstr>
      <vt:lpstr>SELECT SUM(SAL) FROM empdeptdetails</vt:lpstr>
      <vt:lpstr>SELECT SUM(SAL) AS TOTALSAL FROM empdeptdetails</vt:lpstr>
      <vt:lpstr>IN CLAUSES</vt:lpstr>
      <vt:lpstr>SELECT * FROM empdeptdetails WHERE SAL IN(800,3000)</vt:lpstr>
      <vt:lpstr>DISTINCT CLAUSES</vt:lpstr>
      <vt:lpstr>PowerPoint Presentation</vt:lpstr>
      <vt:lpstr>TOP CLAUSES</vt:lpstr>
      <vt:lpstr>SELECT TOP(5) * FROM empdeptdetails</vt:lpstr>
      <vt:lpstr>LIKE CLAUSES</vt:lpstr>
      <vt:lpstr>  SELECT * FROM empdeptdetails WHERE ename LIKE 'S%'</vt:lpstr>
      <vt:lpstr> SELECT * FROM empdeptdetails WHERE ename LIKE 'S%T'</vt:lpstr>
      <vt:lpstr>SELECT * FROM empdeptdetails WHERE ename LIKE '%S'</vt:lpstr>
      <vt:lpstr>     SELECT * FROM empdeptdetails WHERE ename LIKE '___R_'</vt:lpstr>
      <vt:lpstr>SQL INSERT INTO SELECT Statement </vt:lpstr>
      <vt:lpstr>SQL INSERT INTO SELECT Statement </vt:lpstr>
      <vt:lpstr>SQL INSERT INTO SELECT Statement </vt:lpstr>
      <vt:lpstr>JOINS AND TYPES</vt:lpstr>
      <vt:lpstr>INNER JOIN</vt:lpstr>
      <vt:lpstr>INNER JOIN</vt:lpstr>
      <vt:lpstr>Outer join</vt:lpstr>
      <vt:lpstr>LEFT JOIN</vt:lpstr>
      <vt:lpstr>Left Outer join</vt:lpstr>
      <vt:lpstr>RIGHT JOIN</vt:lpstr>
      <vt:lpstr>Right Outer Join</vt:lpstr>
      <vt:lpstr>FULL OUTER JOIN</vt:lpstr>
      <vt:lpstr>FULL OUTER JOIN</vt:lpstr>
      <vt:lpstr>CROSS JOIN</vt:lpstr>
      <vt:lpstr>CROSS JOIN</vt:lpstr>
      <vt:lpstr>Union Operator</vt:lpstr>
      <vt:lpstr>Union Syntax</vt:lpstr>
      <vt:lpstr>Union Syntax</vt:lpstr>
      <vt:lpstr>T-SQL</vt:lpstr>
      <vt:lpstr>STORED PROCEDURE</vt:lpstr>
      <vt:lpstr>What is a Stored Procedure? </vt:lpstr>
      <vt:lpstr>Important features of stored procedures: </vt:lpstr>
      <vt:lpstr>SYNTAX TO CREATE STORED PROCEDURE: </vt:lpstr>
      <vt:lpstr>SYNTAX FOR CALLING STORED PROCEDURE: </vt:lpstr>
      <vt:lpstr>Types of Stored Procedures</vt:lpstr>
      <vt:lpstr>Types of Stored Procedures</vt:lpstr>
      <vt:lpstr>RETURN (Transact-SQL) </vt:lpstr>
      <vt:lpstr>CASE statements</vt:lpstr>
      <vt:lpstr>SQL Server IF ELSE Statement By Exam </vt:lpstr>
      <vt:lpstr>TRIGGERS</vt:lpstr>
      <vt:lpstr>  Trigger </vt:lpstr>
      <vt:lpstr>Types Of Triggers </vt:lpstr>
      <vt:lpstr>PowerPoint Presentation</vt:lpstr>
      <vt:lpstr>PowerPoint Presentation</vt:lpstr>
      <vt:lpstr> Update</vt:lpstr>
      <vt:lpstr>PowerPoint Presentation</vt:lpstr>
      <vt:lpstr>INSTEAD OF TRIGGERS</vt:lpstr>
      <vt:lpstr>Insert </vt:lpstr>
      <vt:lpstr>update : </vt:lpstr>
      <vt:lpstr>PowerPoint Presentation</vt:lpstr>
      <vt:lpstr>Dropping a DML trigger </vt:lpstr>
      <vt:lpstr>ENABLE / DISABLE TRIGGER </vt:lpstr>
      <vt:lpstr>FUNCTIONS</vt:lpstr>
      <vt:lpstr>Syntax of Function: </vt:lpstr>
      <vt:lpstr>  SYNTAX FOR CALLING A FUNCTION </vt:lpstr>
      <vt:lpstr>Function Examples </vt:lpstr>
      <vt:lpstr>Function VS Stored Procedure</vt:lpstr>
      <vt:lpstr>SUB-QUERIES</vt:lpstr>
      <vt:lpstr>Sql Backup and Restore</vt:lpstr>
      <vt:lpstr>Sql Backup</vt:lpstr>
      <vt:lpstr>   SQL BACKUP DATABASE for SQL Server   </vt:lpstr>
      <vt:lpstr>   SQL RESTORE DATABASE for SQL Server   </vt:lpstr>
      <vt:lpstr>Sql Restore</vt:lpstr>
      <vt:lpstr>TEMPORARY TABLE</vt:lpstr>
      <vt:lpstr>Temporary Tables</vt:lpstr>
      <vt:lpstr>Local Temp Table </vt:lpstr>
      <vt:lpstr>Insert And Select</vt:lpstr>
      <vt:lpstr>Global Temp Table </vt:lpstr>
      <vt:lpstr>PowerPoint Presentation</vt:lpstr>
      <vt:lpstr>Insert And Select</vt:lpstr>
      <vt:lpstr>JOBS</vt:lpstr>
      <vt:lpstr>VIEWS</vt:lpstr>
      <vt:lpstr>Simple View</vt:lpstr>
      <vt:lpstr>Complex  View </vt:lpstr>
      <vt:lpstr>INDEXES</vt:lpstr>
      <vt:lpstr>CREATE INDEX Syntax </vt:lpstr>
      <vt:lpstr>CREATE INDEX Syntax </vt:lpstr>
      <vt:lpstr>DROP INDEX Statement </vt:lpstr>
      <vt:lpstr>ERROR HANDLING</vt:lpstr>
      <vt:lpstr>Syntax of error handling</vt:lpstr>
      <vt:lpstr>Example</vt:lpstr>
      <vt:lpstr>Retrieving Error Information</vt:lpstr>
      <vt:lpstr>ERROR HANDLING</vt:lpstr>
      <vt:lpstr>TRANSACTION</vt:lpstr>
      <vt:lpstr>When to use transaction?</vt:lpstr>
      <vt:lpstr>Syntax </vt:lpstr>
      <vt:lpstr>Examples</vt:lpstr>
      <vt:lpstr>Transactions and  Error Handling</vt:lpstr>
      <vt:lpstr>PowerPoint Presentation</vt:lpstr>
      <vt:lpstr>SUBQUERIES</vt:lpstr>
      <vt:lpstr>SUBQUERIES</vt:lpstr>
      <vt:lpstr>Subqueries with the SELECT Statement </vt:lpstr>
      <vt:lpstr>Subqueries with the SELECT Statement </vt:lpstr>
      <vt:lpstr>Subqueries with the INSERT Statement </vt:lpstr>
      <vt:lpstr>Subqueries with the INSERT Statement </vt:lpstr>
      <vt:lpstr>Subqueries with the UPDATE Statement </vt:lpstr>
      <vt:lpstr>Subqueries with the UPDATE Statement </vt:lpstr>
      <vt:lpstr>Subqueries with the DELETE Statement </vt:lpstr>
      <vt:lpstr>Subqueries with the DELETE Statement </vt:lpstr>
      <vt:lpstr>USER CREATION AND SECURITY</vt:lpstr>
      <vt:lpstr>PowerPoint Presentation</vt:lpstr>
      <vt:lpstr>Fixed Server-Level Roles </vt:lpstr>
      <vt:lpstr>Fixed Server-Level Roles </vt:lpstr>
      <vt:lpstr>Fixed Server-Level Roles </vt:lpstr>
      <vt:lpstr>Fixed Server-Level Roles </vt:lpstr>
      <vt:lpstr>Fixed Server-Level Roles </vt:lpstr>
      <vt:lpstr>Fixed Server-Level Roles </vt:lpstr>
      <vt:lpstr>Fixed Server-Level Roles </vt:lpstr>
      <vt:lpstr>PowerPoint Presentation</vt:lpstr>
      <vt:lpstr>Email Configuration in sql server</vt:lpstr>
      <vt:lpstr>Configure Database Mail in SQL Server </vt:lpstr>
      <vt:lpstr>PowerPoint Presentation</vt:lpstr>
      <vt:lpstr>Select the option to Set up mail by performing the following tasks:</vt:lpstr>
      <vt:lpstr>You will specify the profile name here</vt:lpstr>
      <vt:lpstr>Add Email </vt:lpstr>
      <vt:lpstr>Here you have a list of SMTP outgoing services and ports:</vt:lpstr>
      <vt:lpstr>In the next Window, we can convert the profile created to public and to make it the default one</vt:lpstr>
      <vt:lpstr>The system parameters can be used to configure the file size, retry attempts, retry delay and then extensions that are now allowed. You can also configure the Logging Level:</vt:lpstr>
      <vt:lpstr>If everything is OK, press Finish:</vt:lpstr>
      <vt:lpstr>The wizard will verify if the account is created, that the profile is created, that the account is added to the profile and that the access is granted to send mails:</vt:lpstr>
      <vt:lpstr>Testing the mail configuration </vt:lpstr>
      <vt:lpstr>Specify the email to send the test: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Constraints In SQL</dc:title>
  <dc:creator>Sumit Gaware</dc:creator>
  <cp:lastModifiedBy>Dell</cp:lastModifiedBy>
  <cp:revision>138</cp:revision>
  <dcterms:created xsi:type="dcterms:W3CDTF">2021-02-26T10:04:44Z</dcterms:created>
  <dcterms:modified xsi:type="dcterms:W3CDTF">2021-12-20T14:58:53Z</dcterms:modified>
</cp:coreProperties>
</file>